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1" r:id="rId10"/>
    <p:sldId id="265" r:id="rId11"/>
    <p:sldId id="269" r:id="rId12"/>
    <p:sldId id="270" r:id="rId13"/>
    <p:sldId id="268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72E"/>
    <a:srgbClr val="2DA651"/>
    <a:srgbClr val="2C2EA2"/>
    <a:srgbClr val="2DA594"/>
    <a:srgbClr val="2C71A4"/>
    <a:srgbClr val="6C2CA1"/>
    <a:srgbClr val="A02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8BD3CC-CEC2-4843-8E86-D6225D0B4B73}" v="337" dt="2025-01-04T17:21:17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>
      <p:cViewPr>
        <p:scale>
          <a:sx n="100" d="100"/>
          <a:sy n="100" d="100"/>
        </p:scale>
        <p:origin x="10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Fischer" userId="c33671c8-59dd-4906-b783-f44de4e6041f" providerId="ADAL" clId="{D08BD3CC-CEC2-4843-8E86-D6225D0B4B73}"/>
    <pc:docChg chg="undo redo custSel addSld delSld modSld sldOrd">
      <pc:chgData name="Christopher Fischer" userId="c33671c8-59dd-4906-b783-f44de4e6041f" providerId="ADAL" clId="{D08BD3CC-CEC2-4843-8E86-D6225D0B4B73}" dt="2025-01-04T17:22:12.100" v="3892" actId="20577"/>
      <pc:docMkLst>
        <pc:docMk/>
      </pc:docMkLst>
      <pc:sldChg chg="addSp modSp mod setBg">
        <pc:chgData name="Christopher Fischer" userId="c33671c8-59dd-4906-b783-f44de4e6041f" providerId="ADAL" clId="{D08BD3CC-CEC2-4843-8E86-D6225D0B4B73}" dt="2025-01-04T17:21:58.893" v="3873" actId="20577"/>
        <pc:sldMkLst>
          <pc:docMk/>
          <pc:sldMk cId="3697380032" sldId="256"/>
        </pc:sldMkLst>
        <pc:spChg chg="mod">
          <ac:chgData name="Christopher Fischer" userId="c33671c8-59dd-4906-b783-f44de4e6041f" providerId="ADAL" clId="{D08BD3CC-CEC2-4843-8E86-D6225D0B4B73}" dt="2024-12-19T22:41:04.752" v="1920" actId="20577"/>
          <ac:spMkLst>
            <pc:docMk/>
            <pc:sldMk cId="3697380032" sldId="256"/>
            <ac:spMk id="2" creationId="{396B4FF8-5013-F015-883C-7949BD463CFF}"/>
          </ac:spMkLst>
        </pc:spChg>
        <pc:spChg chg="mod">
          <ac:chgData name="Christopher Fischer" userId="c33671c8-59dd-4906-b783-f44de4e6041f" providerId="ADAL" clId="{D08BD3CC-CEC2-4843-8E86-D6225D0B4B73}" dt="2025-01-04T17:21:58.893" v="3873" actId="20577"/>
          <ac:spMkLst>
            <pc:docMk/>
            <pc:sldMk cId="3697380032" sldId="256"/>
            <ac:spMk id="3" creationId="{89A1F1B3-E7FE-D022-0AF7-4A5B34A26135}"/>
          </ac:spMkLst>
        </pc:spChg>
        <pc:spChg chg="add">
          <ac:chgData name="Christopher Fischer" userId="c33671c8-59dd-4906-b783-f44de4e6041f" providerId="ADAL" clId="{D08BD3CC-CEC2-4843-8E86-D6225D0B4B73}" dt="2024-12-19T21:40:04.222" v="496" actId="26606"/>
          <ac:spMkLst>
            <pc:docMk/>
            <pc:sldMk cId="3697380032" sldId="256"/>
            <ac:spMk id="9" creationId="{F609FF9A-4FCE-468E-A86A-C9AB525EAE71}"/>
          </ac:spMkLst>
        </pc:spChg>
        <pc:spChg chg="add">
          <ac:chgData name="Christopher Fischer" userId="c33671c8-59dd-4906-b783-f44de4e6041f" providerId="ADAL" clId="{D08BD3CC-CEC2-4843-8E86-D6225D0B4B73}" dt="2024-12-19T21:40:04.222" v="496" actId="26606"/>
          <ac:spMkLst>
            <pc:docMk/>
            <pc:sldMk cId="3697380032" sldId="256"/>
            <ac:spMk id="11" creationId="{021E12D4-3A88-428D-8E5E-AF1AFD923D63}"/>
          </ac:spMkLst>
        </pc:spChg>
        <pc:picChg chg="add mod">
          <ac:chgData name="Christopher Fischer" userId="c33671c8-59dd-4906-b783-f44de4e6041f" providerId="ADAL" clId="{D08BD3CC-CEC2-4843-8E86-D6225D0B4B73}" dt="2024-12-19T22:29:31.154" v="1502" actId="29295"/>
          <ac:picMkLst>
            <pc:docMk/>
            <pc:sldMk cId="3697380032" sldId="256"/>
            <ac:picMk id="5" creationId="{421DF8AA-6F21-6181-D6FE-AC966C1287EF}"/>
          </ac:picMkLst>
        </pc:picChg>
      </pc:sldChg>
      <pc:sldChg chg="addSp delSp modSp new mod setBg setClrOvrMap delDesignElem chgLayout">
        <pc:chgData name="Christopher Fischer" userId="c33671c8-59dd-4906-b783-f44de4e6041f" providerId="ADAL" clId="{D08BD3CC-CEC2-4843-8E86-D6225D0B4B73}" dt="2024-12-19T21:48:49.532" v="590" actId="26606"/>
        <pc:sldMkLst>
          <pc:docMk/>
          <pc:sldMk cId="1187308783" sldId="257"/>
        </pc:sldMkLst>
        <pc:spChg chg="mod ord">
          <ac:chgData name="Christopher Fischer" userId="c33671c8-59dd-4906-b783-f44de4e6041f" providerId="ADAL" clId="{D08BD3CC-CEC2-4843-8E86-D6225D0B4B73}" dt="2024-12-19T21:43:33.125" v="573" actId="26606"/>
          <ac:spMkLst>
            <pc:docMk/>
            <pc:sldMk cId="1187308783" sldId="257"/>
            <ac:spMk id="2" creationId="{062B9889-541A-8C75-D7B0-FE5D01AD0516}"/>
          </ac:spMkLst>
        </pc:spChg>
        <pc:spChg chg="add del">
          <ac:chgData name="Christopher Fischer" userId="c33671c8-59dd-4906-b783-f44de4e6041f" providerId="ADAL" clId="{D08BD3CC-CEC2-4843-8E86-D6225D0B4B73}" dt="2024-12-19T21:48:49.532" v="590" actId="26606"/>
          <ac:spMkLst>
            <pc:docMk/>
            <pc:sldMk cId="1187308783" sldId="257"/>
            <ac:spMk id="12" creationId="{9228552E-C8B1-4A80-8448-0787CE0FC704}"/>
          </ac:spMkLst>
        </pc:spChg>
        <pc:graphicFrameChg chg="add del mod ord modGraphic">
          <ac:chgData name="Christopher Fischer" userId="c33671c8-59dd-4906-b783-f44de4e6041f" providerId="ADAL" clId="{D08BD3CC-CEC2-4843-8E86-D6225D0B4B73}" dt="2024-12-19T21:48:49.532" v="590" actId="26606"/>
          <ac:graphicFrameMkLst>
            <pc:docMk/>
            <pc:sldMk cId="1187308783" sldId="257"/>
            <ac:graphicFrameMk id="5" creationId="{D52D15F7-8121-084F-9F9A-1535F0CCC204}"/>
          </ac:graphicFrameMkLst>
        </pc:graphicFrameChg>
        <pc:picChg chg="add mod ord">
          <ac:chgData name="Christopher Fischer" userId="c33671c8-59dd-4906-b783-f44de4e6041f" providerId="ADAL" clId="{D08BD3CC-CEC2-4843-8E86-D6225D0B4B73}" dt="2024-12-19T21:48:49.532" v="590" actId="26606"/>
          <ac:picMkLst>
            <pc:docMk/>
            <pc:sldMk cId="1187308783" sldId="257"/>
            <ac:picMk id="4" creationId="{F4A79F54-DFEE-C8EF-077B-12D4EB3EBE05}"/>
          </ac:picMkLst>
        </pc:picChg>
      </pc:sldChg>
      <pc:sldChg chg="addSp delSp modSp new mod setBg modClrScheme delDesignElem chgLayout">
        <pc:chgData name="Christopher Fischer" userId="c33671c8-59dd-4906-b783-f44de4e6041f" providerId="ADAL" clId="{D08BD3CC-CEC2-4843-8E86-D6225D0B4B73}" dt="2025-01-04T17:19:52.141" v="3774" actId="1036"/>
        <pc:sldMkLst>
          <pc:docMk/>
          <pc:sldMk cId="2570459963" sldId="258"/>
        </pc:sldMkLst>
        <pc:spChg chg="add mod ord">
          <ac:chgData name="Christopher Fischer" userId="c33671c8-59dd-4906-b783-f44de4e6041f" providerId="ADAL" clId="{D08BD3CC-CEC2-4843-8E86-D6225D0B4B73}" dt="2024-12-19T21:51:53.043" v="634" actId="1038"/>
          <ac:spMkLst>
            <pc:docMk/>
            <pc:sldMk cId="2570459963" sldId="258"/>
            <ac:spMk id="4" creationId="{CF71A288-92DB-D942-C22B-98CD040C94DB}"/>
          </ac:spMkLst>
        </pc:spChg>
        <pc:spChg chg="add mod ord">
          <ac:chgData name="Christopher Fischer" userId="c33671c8-59dd-4906-b783-f44de4e6041f" providerId="ADAL" clId="{D08BD3CC-CEC2-4843-8E86-D6225D0B4B73}" dt="2024-12-19T22:42:58.786" v="1971" actId="20577"/>
          <ac:spMkLst>
            <pc:docMk/>
            <pc:sldMk cId="2570459963" sldId="258"/>
            <ac:spMk id="6" creationId="{0D82D345-C257-1F49-2F1C-CE931868E595}"/>
          </ac:spMkLst>
        </pc:spChg>
        <pc:spChg chg="add">
          <ac:chgData name="Christopher Fischer" userId="c33671c8-59dd-4906-b783-f44de4e6041f" providerId="ADAL" clId="{D08BD3CC-CEC2-4843-8E86-D6225D0B4B73}" dt="2024-12-19T21:50:22.751" v="597" actId="26606"/>
          <ac:spMkLst>
            <pc:docMk/>
            <pc:sldMk cId="2570459963" sldId="258"/>
            <ac:spMk id="16" creationId="{04812C46-200A-4DEB-A05E-3ED6C68C2387}"/>
          </ac:spMkLst>
        </pc:spChg>
        <pc:spChg chg="add">
          <ac:chgData name="Christopher Fischer" userId="c33671c8-59dd-4906-b783-f44de4e6041f" providerId="ADAL" clId="{D08BD3CC-CEC2-4843-8E86-D6225D0B4B73}" dt="2024-12-19T21:50:22.751" v="597" actId="26606"/>
          <ac:spMkLst>
            <pc:docMk/>
            <pc:sldMk cId="2570459963" sldId="258"/>
            <ac:spMk id="17" creationId="{D1EA859B-E555-4109-94F3-6700E046E008}"/>
          </ac:spMkLst>
        </pc:spChg>
        <pc:picChg chg="add mod ord modCrop">
          <ac:chgData name="Christopher Fischer" userId="c33671c8-59dd-4906-b783-f44de4e6041f" providerId="ADAL" clId="{D08BD3CC-CEC2-4843-8E86-D6225D0B4B73}" dt="2024-12-19T22:42:46.465" v="1964" actId="732"/>
          <ac:picMkLst>
            <pc:docMk/>
            <pc:sldMk cId="2570459963" sldId="258"/>
            <ac:picMk id="8" creationId="{B373780A-796A-ED0B-0F2F-8FB2C6D222CB}"/>
          </ac:picMkLst>
        </pc:picChg>
        <pc:cxnChg chg="add mod">
          <ac:chgData name="Christopher Fischer" userId="c33671c8-59dd-4906-b783-f44de4e6041f" providerId="ADAL" clId="{D08BD3CC-CEC2-4843-8E86-D6225D0B4B73}" dt="2025-01-04T17:19:52.141" v="3774" actId="1036"/>
          <ac:cxnSpMkLst>
            <pc:docMk/>
            <pc:sldMk cId="2570459963" sldId="258"/>
            <ac:cxnSpMk id="19" creationId="{618C63BD-23F6-CC2E-6882-DA6A3E36B3D5}"/>
          </ac:cxnSpMkLst>
        </pc:cxnChg>
      </pc:sldChg>
      <pc:sldChg chg="addSp delSp modSp add mod modClrScheme delDesignElem chgLayout">
        <pc:chgData name="Christopher Fischer" userId="c33671c8-59dd-4906-b783-f44de4e6041f" providerId="ADAL" clId="{D08BD3CC-CEC2-4843-8E86-D6225D0B4B73}" dt="2025-01-04T17:19:44.975" v="3760" actId="1036"/>
        <pc:sldMkLst>
          <pc:docMk/>
          <pc:sldMk cId="313007005" sldId="259"/>
        </pc:sldMkLst>
        <pc:spChg chg="mod ord">
          <ac:chgData name="Christopher Fischer" userId="c33671c8-59dd-4906-b783-f44de4e6041f" providerId="ADAL" clId="{D08BD3CC-CEC2-4843-8E86-D6225D0B4B73}" dt="2024-12-19T22:01:22.614" v="841" actId="1036"/>
          <ac:spMkLst>
            <pc:docMk/>
            <pc:sldMk cId="313007005" sldId="259"/>
            <ac:spMk id="4" creationId="{5A566E72-FAD8-0778-0DF1-7F5B88A19A82}"/>
          </ac:spMkLst>
        </pc:spChg>
        <pc:spChg chg="mod ord">
          <ac:chgData name="Christopher Fischer" userId="c33671c8-59dd-4906-b783-f44de4e6041f" providerId="ADAL" clId="{D08BD3CC-CEC2-4843-8E86-D6225D0B4B73}" dt="2024-12-19T22:01:32.717" v="842" actId="14100"/>
          <ac:spMkLst>
            <pc:docMk/>
            <pc:sldMk cId="313007005" sldId="259"/>
            <ac:spMk id="6" creationId="{D82C10CD-0C54-2102-F593-E7115DBB1E89}"/>
          </ac:spMkLst>
        </pc:spChg>
        <pc:spChg chg="add">
          <ac:chgData name="Christopher Fischer" userId="c33671c8-59dd-4906-b783-f44de4e6041f" providerId="ADAL" clId="{D08BD3CC-CEC2-4843-8E86-D6225D0B4B73}" dt="2024-12-19T22:00:04.960" v="796" actId="26606"/>
          <ac:spMkLst>
            <pc:docMk/>
            <pc:sldMk cId="313007005" sldId="259"/>
            <ac:spMk id="12" creationId="{E51BA4DF-2BD4-4EC2-B1DB-B27C8AC71864}"/>
          </ac:spMkLst>
        </pc:spChg>
        <pc:picChg chg="add">
          <ac:chgData name="Christopher Fischer" userId="c33671c8-59dd-4906-b783-f44de4e6041f" providerId="ADAL" clId="{D08BD3CC-CEC2-4843-8E86-D6225D0B4B73}" dt="2024-12-19T22:00:04.960" v="796" actId="26606"/>
          <ac:picMkLst>
            <pc:docMk/>
            <pc:sldMk cId="313007005" sldId="259"/>
            <ac:picMk id="10" creationId="{A10258EA-2104-D271-DEF1-B6FC441A7636}"/>
          </ac:picMkLst>
        </pc:picChg>
        <pc:cxnChg chg="add mod">
          <ac:chgData name="Christopher Fischer" userId="c33671c8-59dd-4906-b783-f44de4e6041f" providerId="ADAL" clId="{D08BD3CC-CEC2-4843-8E86-D6225D0B4B73}" dt="2025-01-04T17:19:44.975" v="3760" actId="1036"/>
          <ac:cxnSpMkLst>
            <pc:docMk/>
            <pc:sldMk cId="313007005" sldId="259"/>
            <ac:cxnSpMk id="11" creationId="{694AB330-102D-2762-381A-F07B4944C6D8}"/>
          </ac:cxnSpMkLst>
        </pc:cxnChg>
      </pc:sldChg>
      <pc:sldChg chg="new del">
        <pc:chgData name="Christopher Fischer" userId="c33671c8-59dd-4906-b783-f44de4e6041f" providerId="ADAL" clId="{D08BD3CC-CEC2-4843-8E86-D6225D0B4B73}" dt="2024-12-19T21:53:40.266" v="642" actId="47"/>
        <pc:sldMkLst>
          <pc:docMk/>
          <pc:sldMk cId="840426646" sldId="259"/>
        </pc:sldMkLst>
      </pc:sldChg>
      <pc:sldChg chg="addSp delSp modSp new mod setBg">
        <pc:chgData name="Christopher Fischer" userId="c33671c8-59dd-4906-b783-f44de4e6041f" providerId="ADAL" clId="{D08BD3CC-CEC2-4843-8E86-D6225D0B4B73}" dt="2025-01-04T17:19:59.831" v="3790" actId="1036"/>
        <pc:sldMkLst>
          <pc:docMk/>
          <pc:sldMk cId="3255231555" sldId="260"/>
        </pc:sldMkLst>
        <pc:spChg chg="mod">
          <ac:chgData name="Christopher Fischer" userId="c33671c8-59dd-4906-b783-f44de4e6041f" providerId="ADAL" clId="{D08BD3CC-CEC2-4843-8E86-D6225D0B4B73}" dt="2024-12-19T22:13:51.169" v="1135" actId="1038"/>
          <ac:spMkLst>
            <pc:docMk/>
            <pc:sldMk cId="3255231555" sldId="260"/>
            <ac:spMk id="2" creationId="{90C05E0F-7150-41B2-4147-6448C0AFF1F4}"/>
          </ac:spMkLst>
        </pc:spChg>
        <pc:spChg chg="add">
          <ac:chgData name="Christopher Fischer" userId="c33671c8-59dd-4906-b783-f44de4e6041f" providerId="ADAL" clId="{D08BD3CC-CEC2-4843-8E86-D6225D0B4B73}" dt="2024-12-19T22:11:01.337" v="1055" actId="26606"/>
          <ac:spMkLst>
            <pc:docMk/>
            <pc:sldMk cId="3255231555" sldId="260"/>
            <ac:spMk id="11" creationId="{E51BA4DF-2BD4-4EC2-B1DB-B27C8AC71864}"/>
          </ac:spMkLst>
        </pc:spChg>
        <pc:graphicFrameChg chg="add mod ord modGraphic">
          <ac:chgData name="Christopher Fischer" userId="c33671c8-59dd-4906-b783-f44de4e6041f" providerId="ADAL" clId="{D08BD3CC-CEC2-4843-8E86-D6225D0B4B73}" dt="2024-12-20T22:25:29.646" v="2580" actId="26606"/>
          <ac:graphicFrameMkLst>
            <pc:docMk/>
            <pc:sldMk cId="3255231555" sldId="260"/>
            <ac:graphicFrameMk id="4" creationId="{73D4FF86-A91D-6D10-C3B3-9278D0690857}"/>
          </ac:graphicFrameMkLst>
        </pc:graphicFrameChg>
        <pc:picChg chg="add mod ord">
          <ac:chgData name="Christopher Fischer" userId="c33671c8-59dd-4906-b783-f44de4e6041f" providerId="ADAL" clId="{D08BD3CC-CEC2-4843-8E86-D6225D0B4B73}" dt="2024-12-19T22:13:35.104" v="1064" actId="1076"/>
          <ac:picMkLst>
            <pc:docMk/>
            <pc:sldMk cId="3255231555" sldId="260"/>
            <ac:picMk id="6" creationId="{D7E63C6A-119E-F93E-5B55-E46B3B22D7FC}"/>
          </ac:picMkLst>
        </pc:picChg>
        <pc:cxnChg chg="add mod">
          <ac:chgData name="Christopher Fischer" userId="c33671c8-59dd-4906-b783-f44de4e6041f" providerId="ADAL" clId="{D08BD3CC-CEC2-4843-8E86-D6225D0B4B73}" dt="2025-01-04T17:19:59.831" v="3790" actId="1036"/>
          <ac:cxnSpMkLst>
            <pc:docMk/>
            <pc:sldMk cId="3255231555" sldId="260"/>
            <ac:cxnSpMk id="7" creationId="{5484CE1E-43A0-94B2-CDB7-CB761ACE85D0}"/>
          </ac:cxnSpMkLst>
        </pc:cxnChg>
      </pc:sldChg>
      <pc:sldChg chg="addSp delSp modSp new mod setBg">
        <pc:chgData name="Christopher Fischer" userId="c33671c8-59dd-4906-b783-f44de4e6041f" providerId="ADAL" clId="{D08BD3CC-CEC2-4843-8E86-D6225D0B4B73}" dt="2024-12-19T22:35:11.949" v="1759" actId="20577"/>
        <pc:sldMkLst>
          <pc:docMk/>
          <pc:sldMk cId="1634764949" sldId="261"/>
        </pc:sldMkLst>
        <pc:spChg chg="mod">
          <ac:chgData name="Christopher Fischer" userId="c33671c8-59dd-4906-b783-f44de4e6041f" providerId="ADAL" clId="{D08BD3CC-CEC2-4843-8E86-D6225D0B4B73}" dt="2024-12-19T22:35:11.949" v="1759" actId="20577"/>
          <ac:spMkLst>
            <pc:docMk/>
            <pc:sldMk cId="1634764949" sldId="261"/>
            <ac:spMk id="2" creationId="{095718C9-69C4-4819-46A1-1150A00E998C}"/>
          </ac:spMkLst>
        </pc:spChg>
        <pc:graphicFrameChg chg="add mod modGraphic">
          <ac:chgData name="Christopher Fischer" userId="c33671c8-59dd-4906-b783-f44de4e6041f" providerId="ADAL" clId="{D08BD3CC-CEC2-4843-8E86-D6225D0B4B73}" dt="2024-12-19T22:21:51.514" v="1430" actId="114"/>
          <ac:graphicFrameMkLst>
            <pc:docMk/>
            <pc:sldMk cId="1634764949" sldId="261"/>
            <ac:graphicFrameMk id="5" creationId="{30EF2DB3-A2A3-8191-F441-19BD355175A5}"/>
          </ac:graphicFrameMkLst>
        </pc:graphicFrameChg>
        <pc:picChg chg="add mod ord modCrop">
          <ac:chgData name="Christopher Fischer" userId="c33671c8-59dd-4906-b783-f44de4e6041f" providerId="ADAL" clId="{D08BD3CC-CEC2-4843-8E86-D6225D0B4B73}" dt="2024-12-19T22:20:52.973" v="1418" actId="1076"/>
          <ac:picMkLst>
            <pc:docMk/>
            <pc:sldMk cId="1634764949" sldId="261"/>
            <ac:picMk id="6" creationId="{CE5F4455-8A22-5B11-5DF7-E7E3F5EA4463}"/>
          </ac:picMkLst>
        </pc:picChg>
      </pc:sldChg>
      <pc:sldChg chg="addSp delSp modSp new mod setBg setClrOvrMap">
        <pc:chgData name="Christopher Fischer" userId="c33671c8-59dd-4906-b783-f44de4e6041f" providerId="ADAL" clId="{D08BD3CC-CEC2-4843-8E86-D6225D0B4B73}" dt="2024-12-19T22:40:42.185" v="1919" actId="1038"/>
        <pc:sldMkLst>
          <pc:docMk/>
          <pc:sldMk cId="2154981556" sldId="262"/>
        </pc:sldMkLst>
        <pc:spChg chg="mod">
          <ac:chgData name="Christopher Fischer" userId="c33671c8-59dd-4906-b783-f44de4e6041f" providerId="ADAL" clId="{D08BD3CC-CEC2-4843-8E86-D6225D0B4B73}" dt="2024-12-19T22:40:42.185" v="1919" actId="1038"/>
          <ac:spMkLst>
            <pc:docMk/>
            <pc:sldMk cId="2154981556" sldId="262"/>
            <ac:spMk id="2" creationId="{BBAEED20-B8A6-126A-85C5-9FB74E0626CF}"/>
          </ac:spMkLst>
        </pc:spChg>
        <pc:spChg chg="mod">
          <ac:chgData name="Christopher Fischer" userId="c33671c8-59dd-4906-b783-f44de4e6041f" providerId="ADAL" clId="{D08BD3CC-CEC2-4843-8E86-D6225D0B4B73}" dt="2024-12-19T22:40:42.185" v="1919" actId="1038"/>
          <ac:spMkLst>
            <pc:docMk/>
            <pc:sldMk cId="2154981556" sldId="262"/>
            <ac:spMk id="3" creationId="{F5CE4661-ED45-888D-25CA-E8EC7463BFFE}"/>
          </ac:spMkLst>
        </pc:spChg>
        <pc:spChg chg="add">
          <ac:chgData name="Christopher Fischer" userId="c33671c8-59dd-4906-b783-f44de4e6041f" providerId="ADAL" clId="{D08BD3CC-CEC2-4843-8E86-D6225D0B4B73}" dt="2024-12-19T22:39:19.001" v="1903" actId="26606"/>
          <ac:spMkLst>
            <pc:docMk/>
            <pc:sldMk cId="2154981556" sldId="262"/>
            <ac:spMk id="15" creationId="{D1EA859B-E555-4109-94F3-6700E046E008}"/>
          </ac:spMkLst>
        </pc:spChg>
        <pc:spChg chg="add">
          <ac:chgData name="Christopher Fischer" userId="c33671c8-59dd-4906-b783-f44de4e6041f" providerId="ADAL" clId="{D08BD3CC-CEC2-4843-8E86-D6225D0B4B73}" dt="2024-12-19T22:39:19.001" v="1903" actId="26606"/>
          <ac:spMkLst>
            <pc:docMk/>
            <pc:sldMk cId="2154981556" sldId="262"/>
            <ac:spMk id="17" creationId="{04812C46-200A-4DEB-A05E-3ED6C68C2387}"/>
          </ac:spMkLst>
        </pc:spChg>
        <pc:picChg chg="add mod">
          <ac:chgData name="Christopher Fischer" userId="c33671c8-59dd-4906-b783-f44de4e6041f" providerId="ADAL" clId="{D08BD3CC-CEC2-4843-8E86-D6225D0B4B73}" dt="2024-12-19T22:39:19.001" v="1903" actId="26606"/>
          <ac:picMkLst>
            <pc:docMk/>
            <pc:sldMk cId="2154981556" sldId="262"/>
            <ac:picMk id="5" creationId="{7FBDD96D-57B6-1886-8EF1-90F6F7059077}"/>
          </ac:picMkLst>
        </pc:picChg>
      </pc:sldChg>
      <pc:sldChg chg="addSp delSp modSp new del mod">
        <pc:chgData name="Christopher Fischer" userId="c33671c8-59dd-4906-b783-f44de4e6041f" providerId="ADAL" clId="{D08BD3CC-CEC2-4843-8E86-D6225D0B4B73}" dt="2024-12-20T22:22:18.086" v="2491" actId="2696"/>
        <pc:sldMkLst>
          <pc:docMk/>
          <pc:sldMk cId="1542185445" sldId="263"/>
        </pc:sldMkLst>
      </pc:sldChg>
      <pc:sldChg chg="addSp delSp modSp add mod">
        <pc:chgData name="Christopher Fischer" userId="c33671c8-59dd-4906-b783-f44de4e6041f" providerId="ADAL" clId="{D08BD3CC-CEC2-4843-8E86-D6225D0B4B73}" dt="2024-12-20T22:45:18.036" v="2894"/>
        <pc:sldMkLst>
          <pc:docMk/>
          <pc:sldMk cId="75446895" sldId="264"/>
        </pc:sldMkLst>
        <pc:spChg chg="add mod">
          <ac:chgData name="Christopher Fischer" userId="c33671c8-59dd-4906-b783-f44de4e6041f" providerId="ADAL" clId="{D08BD3CC-CEC2-4843-8E86-D6225D0B4B73}" dt="2024-12-20T22:22:12.272" v="2490" actId="14100"/>
          <ac:spMkLst>
            <pc:docMk/>
            <pc:sldMk cId="75446895" sldId="264"/>
            <ac:spMk id="4" creationId="{6FF6EC7F-7898-4B67-3F4C-8E6C2C93662C}"/>
          </ac:spMkLst>
        </pc:spChg>
        <pc:picChg chg="mod">
          <ac:chgData name="Christopher Fischer" userId="c33671c8-59dd-4906-b783-f44de4e6041f" providerId="ADAL" clId="{D08BD3CC-CEC2-4843-8E86-D6225D0B4B73}" dt="2024-12-20T22:45:18.036" v="2894"/>
          <ac:picMkLst>
            <pc:docMk/>
            <pc:sldMk cId="75446895" sldId="264"/>
            <ac:picMk id="10" creationId="{FEBC17B1-6E6B-BFD0-B787-A1F71C17E1DE}"/>
          </ac:picMkLst>
        </pc:picChg>
      </pc:sldChg>
      <pc:sldChg chg="addSp delSp modSp add mod">
        <pc:chgData name="Christopher Fischer" userId="c33671c8-59dd-4906-b783-f44de4e6041f" providerId="ADAL" clId="{D08BD3CC-CEC2-4843-8E86-D6225D0B4B73}" dt="2024-12-20T22:45:39.244" v="2896"/>
        <pc:sldMkLst>
          <pc:docMk/>
          <pc:sldMk cId="3033649572" sldId="265"/>
        </pc:sldMkLst>
        <pc:spChg chg="mod">
          <ac:chgData name="Christopher Fischer" userId="c33671c8-59dd-4906-b783-f44de4e6041f" providerId="ADAL" clId="{D08BD3CC-CEC2-4843-8E86-D6225D0B4B73}" dt="2024-12-20T22:21:18.632" v="2443" actId="14100"/>
          <ac:spMkLst>
            <pc:docMk/>
            <pc:sldMk cId="3033649572" sldId="265"/>
            <ac:spMk id="11" creationId="{3D3C5F5A-3B98-45CA-35E3-5D4EBC2D784F}"/>
          </ac:spMkLst>
        </pc:spChg>
        <pc:picChg chg="mod">
          <ac:chgData name="Christopher Fischer" userId="c33671c8-59dd-4906-b783-f44de4e6041f" providerId="ADAL" clId="{D08BD3CC-CEC2-4843-8E86-D6225D0B4B73}" dt="2024-12-20T22:45:39.244" v="2896"/>
          <ac:picMkLst>
            <pc:docMk/>
            <pc:sldMk cId="3033649572" sldId="265"/>
            <ac:picMk id="10" creationId="{65FB28BF-D885-03FA-EFC6-84B980AE8839}"/>
          </ac:picMkLst>
        </pc:picChg>
        <pc:picChg chg="add mod ord">
          <ac:chgData name="Christopher Fischer" userId="c33671c8-59dd-4906-b783-f44de4e6041f" providerId="ADAL" clId="{D08BD3CC-CEC2-4843-8E86-D6225D0B4B73}" dt="2024-12-20T22:21:34.629" v="2470" actId="1037"/>
          <ac:picMkLst>
            <pc:docMk/>
            <pc:sldMk cId="3033649572" sldId="265"/>
            <ac:picMk id="17" creationId="{E3C35231-5033-4BCF-0CDB-1C595703B412}"/>
          </ac:picMkLst>
        </pc:picChg>
        <pc:picChg chg="add mod ord">
          <ac:chgData name="Christopher Fischer" userId="c33671c8-59dd-4906-b783-f44de4e6041f" providerId="ADAL" clId="{D08BD3CC-CEC2-4843-8E86-D6225D0B4B73}" dt="2024-12-20T22:21:34.629" v="2470" actId="1037"/>
          <ac:picMkLst>
            <pc:docMk/>
            <pc:sldMk cId="3033649572" sldId="265"/>
            <ac:picMk id="19" creationId="{407D643E-549B-5EBE-28F2-9C7C3F3FB145}"/>
          </ac:picMkLst>
        </pc:picChg>
      </pc:sldChg>
      <pc:sldChg chg="addSp delSp modSp add del mod modClrScheme chgLayout">
        <pc:chgData name="Christopher Fischer" userId="c33671c8-59dd-4906-b783-f44de4e6041f" providerId="ADAL" clId="{D08BD3CC-CEC2-4843-8E86-D6225D0B4B73}" dt="2024-12-20T22:20:17.430" v="2379" actId="2696"/>
        <pc:sldMkLst>
          <pc:docMk/>
          <pc:sldMk cId="3834785469" sldId="266"/>
        </pc:sldMkLst>
      </pc:sldChg>
      <pc:sldChg chg="addSp delSp modSp add del mod">
        <pc:chgData name="Christopher Fischer" userId="c33671c8-59dd-4906-b783-f44de4e6041f" providerId="ADAL" clId="{D08BD3CC-CEC2-4843-8E86-D6225D0B4B73}" dt="2024-12-20T22:20:40.105" v="2410" actId="2696"/>
        <pc:sldMkLst>
          <pc:docMk/>
          <pc:sldMk cId="2339523002" sldId="267"/>
        </pc:sldMkLst>
      </pc:sldChg>
      <pc:sldChg chg="addSp delSp modSp add mod ord">
        <pc:chgData name="Christopher Fischer" userId="c33671c8-59dd-4906-b783-f44de4e6041f" providerId="ADAL" clId="{D08BD3CC-CEC2-4843-8E86-D6225D0B4B73}" dt="2024-12-20T22:46:12.865" v="2900"/>
        <pc:sldMkLst>
          <pc:docMk/>
          <pc:sldMk cId="1877198729" sldId="268"/>
        </pc:sldMkLst>
        <pc:spChg chg="mod">
          <ac:chgData name="Christopher Fischer" userId="c33671c8-59dd-4906-b783-f44de4e6041f" providerId="ADAL" clId="{D08BD3CC-CEC2-4843-8E86-D6225D0B4B73}" dt="2024-12-20T22:23:32.385" v="2524" actId="1036"/>
          <ac:spMkLst>
            <pc:docMk/>
            <pc:sldMk cId="1877198729" sldId="268"/>
            <ac:spMk id="11" creationId="{5CD6D38A-FFB6-70C5-B248-803D6E6C7AF1}"/>
          </ac:spMkLst>
        </pc:spChg>
        <pc:picChg chg="add mod">
          <ac:chgData name="Christopher Fischer" userId="c33671c8-59dd-4906-b783-f44de4e6041f" providerId="ADAL" clId="{D08BD3CC-CEC2-4843-8E86-D6225D0B4B73}" dt="2024-12-20T22:19:28.503" v="2350" actId="1076"/>
          <ac:picMkLst>
            <pc:docMk/>
            <pc:sldMk cId="1877198729" sldId="268"/>
            <ac:picMk id="6" creationId="{F4AB1C68-FCCA-B2D7-52B0-B1AF66D1F397}"/>
          </ac:picMkLst>
        </pc:picChg>
        <pc:picChg chg="mod">
          <ac:chgData name="Christopher Fischer" userId="c33671c8-59dd-4906-b783-f44de4e6041f" providerId="ADAL" clId="{D08BD3CC-CEC2-4843-8E86-D6225D0B4B73}" dt="2024-12-20T22:46:12.865" v="2900"/>
          <ac:picMkLst>
            <pc:docMk/>
            <pc:sldMk cId="1877198729" sldId="268"/>
            <ac:picMk id="10" creationId="{E45A55D4-485F-496E-5B3A-544931915FB5}"/>
          </ac:picMkLst>
        </pc:picChg>
      </pc:sldChg>
      <pc:sldChg chg="delSp modSp add mod">
        <pc:chgData name="Christopher Fischer" userId="c33671c8-59dd-4906-b783-f44de4e6041f" providerId="ADAL" clId="{D08BD3CC-CEC2-4843-8E86-D6225D0B4B73}" dt="2024-12-20T22:45:48.709" v="2897"/>
        <pc:sldMkLst>
          <pc:docMk/>
          <pc:sldMk cId="2591658587" sldId="269"/>
        </pc:sldMkLst>
        <pc:spChg chg="mod">
          <ac:chgData name="Christopher Fischer" userId="c33671c8-59dd-4906-b783-f44de4e6041f" providerId="ADAL" clId="{D08BD3CC-CEC2-4843-8E86-D6225D0B4B73}" dt="2024-12-20T22:24:01.701" v="2562" actId="1036"/>
          <ac:spMkLst>
            <pc:docMk/>
            <pc:sldMk cId="2591658587" sldId="269"/>
            <ac:spMk id="11" creationId="{D0B64978-3CC9-BCBD-5D72-F7631BFE4CDD}"/>
          </ac:spMkLst>
        </pc:spChg>
        <pc:picChg chg="mod">
          <ac:chgData name="Christopher Fischer" userId="c33671c8-59dd-4906-b783-f44de4e6041f" providerId="ADAL" clId="{D08BD3CC-CEC2-4843-8E86-D6225D0B4B73}" dt="2024-12-20T22:20:45.202" v="2435" actId="1038"/>
          <ac:picMkLst>
            <pc:docMk/>
            <pc:sldMk cId="2591658587" sldId="269"/>
            <ac:picMk id="8" creationId="{176BD1D0-181C-154C-44E5-8A44388C5E3B}"/>
          </ac:picMkLst>
        </pc:picChg>
        <pc:picChg chg="mod">
          <ac:chgData name="Christopher Fischer" userId="c33671c8-59dd-4906-b783-f44de4e6041f" providerId="ADAL" clId="{D08BD3CC-CEC2-4843-8E86-D6225D0B4B73}" dt="2024-12-20T22:45:48.709" v="2897"/>
          <ac:picMkLst>
            <pc:docMk/>
            <pc:sldMk cId="2591658587" sldId="269"/>
            <ac:picMk id="10" creationId="{70A8E17E-13BA-50FC-45E3-D8757C143B68}"/>
          </ac:picMkLst>
        </pc:picChg>
      </pc:sldChg>
      <pc:sldChg chg="modSp add mod">
        <pc:chgData name="Christopher Fischer" userId="c33671c8-59dd-4906-b783-f44de4e6041f" providerId="ADAL" clId="{D08BD3CC-CEC2-4843-8E86-D6225D0B4B73}" dt="2024-12-20T22:45:55.416" v="2898"/>
        <pc:sldMkLst>
          <pc:docMk/>
          <pc:sldMk cId="2901333827" sldId="270"/>
        </pc:sldMkLst>
        <pc:spChg chg="mod">
          <ac:chgData name="Christopher Fischer" userId="c33671c8-59dd-4906-b783-f44de4e6041f" providerId="ADAL" clId="{D08BD3CC-CEC2-4843-8E86-D6225D0B4B73}" dt="2024-12-20T22:23:43.335" v="2542" actId="1036"/>
          <ac:spMkLst>
            <pc:docMk/>
            <pc:sldMk cId="2901333827" sldId="270"/>
            <ac:spMk id="11" creationId="{7B303313-8095-9F07-7EAA-02FCA036BAA2}"/>
          </ac:spMkLst>
        </pc:spChg>
        <pc:picChg chg="mod">
          <ac:chgData name="Christopher Fischer" userId="c33671c8-59dd-4906-b783-f44de4e6041f" providerId="ADAL" clId="{D08BD3CC-CEC2-4843-8E86-D6225D0B4B73}" dt="2024-12-20T22:45:55.416" v="2898"/>
          <ac:picMkLst>
            <pc:docMk/>
            <pc:sldMk cId="2901333827" sldId="270"/>
            <ac:picMk id="10" creationId="{E6418F6A-09C7-0465-C24D-1BDBC4FFE62D}"/>
          </ac:picMkLst>
        </pc:picChg>
      </pc:sldChg>
      <pc:sldChg chg="modSp add">
        <pc:chgData name="Christopher Fischer" userId="c33671c8-59dd-4906-b783-f44de4e6041f" providerId="ADAL" clId="{D08BD3CC-CEC2-4843-8E86-D6225D0B4B73}" dt="2024-12-20T22:45:29.658" v="2895"/>
        <pc:sldMkLst>
          <pc:docMk/>
          <pc:sldMk cId="1952314802" sldId="271"/>
        </pc:sldMkLst>
        <pc:picChg chg="mod">
          <ac:chgData name="Christopher Fischer" userId="c33671c8-59dd-4906-b783-f44de4e6041f" providerId="ADAL" clId="{D08BD3CC-CEC2-4843-8E86-D6225D0B4B73}" dt="2024-12-20T22:45:29.658" v="2895"/>
          <ac:picMkLst>
            <pc:docMk/>
            <pc:sldMk cId="1952314802" sldId="271"/>
            <ac:picMk id="10" creationId="{52879518-6A13-BA01-305C-3578897ACF6C}"/>
          </ac:picMkLst>
        </pc:picChg>
      </pc:sldChg>
      <pc:sldChg chg="addSp delSp modSp new mod setBg modClrScheme chgLayout">
        <pc:chgData name="Christopher Fischer" userId="c33671c8-59dd-4906-b783-f44de4e6041f" providerId="ADAL" clId="{D08BD3CC-CEC2-4843-8E86-D6225D0B4B73}" dt="2024-12-20T22:40:11.694" v="2890" actId="20577"/>
        <pc:sldMkLst>
          <pc:docMk/>
          <pc:sldMk cId="2969024878" sldId="272"/>
        </pc:sldMkLst>
        <pc:spChg chg="add del mod ord">
          <ac:chgData name="Christopher Fischer" userId="c33671c8-59dd-4906-b783-f44de4e6041f" providerId="ADAL" clId="{D08BD3CC-CEC2-4843-8E86-D6225D0B4B73}" dt="2024-12-20T22:38:40.348" v="2884" actId="1037"/>
          <ac:spMkLst>
            <pc:docMk/>
            <pc:sldMk cId="2969024878" sldId="272"/>
            <ac:spMk id="2" creationId="{6B5FD640-F5E5-4EA3-5545-874EC83D3701}"/>
          </ac:spMkLst>
        </pc:spChg>
        <pc:spChg chg="add del mod ord">
          <ac:chgData name="Christopher Fischer" userId="c33671c8-59dd-4906-b783-f44de4e6041f" providerId="ADAL" clId="{D08BD3CC-CEC2-4843-8E86-D6225D0B4B73}" dt="2024-12-20T22:40:11.694" v="2890" actId="20577"/>
          <ac:spMkLst>
            <pc:docMk/>
            <pc:sldMk cId="2969024878" sldId="272"/>
            <ac:spMk id="6" creationId="{FFF2133B-1198-471B-3ACE-EEFE733E0B71}"/>
          </ac:spMkLst>
        </pc:spChg>
        <pc:spChg chg="add">
          <ac:chgData name="Christopher Fischer" userId="c33671c8-59dd-4906-b783-f44de4e6041f" providerId="ADAL" clId="{D08BD3CC-CEC2-4843-8E86-D6225D0B4B73}" dt="2024-12-20T22:38:29.406" v="2859" actId="26606"/>
          <ac:spMkLst>
            <pc:docMk/>
            <pc:sldMk cId="2969024878" sldId="272"/>
            <ac:spMk id="50" creationId="{04812C46-200A-4DEB-A05E-3ED6C68C2387}"/>
          </ac:spMkLst>
        </pc:spChg>
        <pc:spChg chg="add">
          <ac:chgData name="Christopher Fischer" userId="c33671c8-59dd-4906-b783-f44de4e6041f" providerId="ADAL" clId="{D08BD3CC-CEC2-4843-8E86-D6225D0B4B73}" dt="2024-12-20T22:38:29.406" v="2859" actId="26606"/>
          <ac:spMkLst>
            <pc:docMk/>
            <pc:sldMk cId="2969024878" sldId="272"/>
            <ac:spMk id="52" creationId="{D1EA859B-E555-4109-94F3-6700E046E008}"/>
          </ac:spMkLst>
        </pc:spChg>
        <pc:picChg chg="add mod ord">
          <ac:chgData name="Christopher Fischer" userId="c33671c8-59dd-4906-b783-f44de4e6041f" providerId="ADAL" clId="{D08BD3CC-CEC2-4843-8E86-D6225D0B4B73}" dt="2024-12-20T22:38:29.406" v="2859" actId="26606"/>
          <ac:picMkLst>
            <pc:docMk/>
            <pc:sldMk cId="2969024878" sldId="272"/>
            <ac:picMk id="8" creationId="{C4E161F4-AB39-38DD-63DB-9757738CF063}"/>
          </ac:picMkLst>
        </pc:picChg>
      </pc:sldChg>
      <pc:sldChg chg="addSp delSp modSp add mod delDesignElem chgLayout">
        <pc:chgData name="Christopher Fischer" userId="c33671c8-59dd-4906-b783-f44de4e6041f" providerId="ADAL" clId="{D08BD3CC-CEC2-4843-8E86-D6225D0B4B73}" dt="2024-12-20T23:07:53.422" v="3129" actId="207"/>
        <pc:sldMkLst>
          <pc:docMk/>
          <pc:sldMk cId="156875857" sldId="273"/>
        </pc:sldMkLst>
        <pc:spChg chg="mod ord">
          <ac:chgData name="Christopher Fischer" userId="c33671c8-59dd-4906-b783-f44de4e6041f" providerId="ADAL" clId="{D08BD3CC-CEC2-4843-8E86-D6225D0B4B73}" dt="2024-12-20T23:03:58.317" v="3083" actId="1036"/>
          <ac:spMkLst>
            <pc:docMk/>
            <pc:sldMk cId="156875857" sldId="273"/>
            <ac:spMk id="2" creationId="{462B559F-79BC-ACCC-C5A2-065F6C7210C7}"/>
          </ac:spMkLst>
        </pc:spChg>
        <pc:graphicFrameChg chg="add mod modGraphic">
          <ac:chgData name="Christopher Fischer" userId="c33671c8-59dd-4906-b783-f44de4e6041f" providerId="ADAL" clId="{D08BD3CC-CEC2-4843-8E86-D6225D0B4B73}" dt="2024-12-20T23:07:53.422" v="3129" actId="207"/>
          <ac:graphicFrameMkLst>
            <pc:docMk/>
            <pc:sldMk cId="156875857" sldId="273"/>
            <ac:graphicFrameMk id="13" creationId="{3151A8EA-5EB3-0B76-B276-2D2A42AD85F5}"/>
          </ac:graphicFrameMkLst>
        </pc:graphicFrameChg>
        <pc:picChg chg="add mod">
          <ac:chgData name="Christopher Fischer" userId="c33671c8-59dd-4906-b783-f44de4e6041f" providerId="ADAL" clId="{D08BD3CC-CEC2-4843-8E86-D6225D0B4B73}" dt="2024-12-20T23:04:50.044" v="3102" actId="1076"/>
          <ac:picMkLst>
            <pc:docMk/>
            <pc:sldMk cId="156875857" sldId="273"/>
            <ac:picMk id="11" creationId="{2B9E6E7D-1F23-7145-33BB-59EC365A130E}"/>
          </ac:picMkLst>
        </pc:picChg>
        <pc:picChg chg="add mod ord modCrop">
          <ac:chgData name="Christopher Fischer" userId="c33671c8-59dd-4906-b783-f44de4e6041f" providerId="ADAL" clId="{D08BD3CC-CEC2-4843-8E86-D6225D0B4B73}" dt="2024-12-20T23:02:53.934" v="3002"/>
          <ac:picMkLst>
            <pc:docMk/>
            <pc:sldMk cId="156875857" sldId="273"/>
            <ac:picMk id="12" creationId="{13BF5416-9CEE-388E-0F8B-17FAF586F3E4}"/>
          </ac:picMkLst>
        </pc:picChg>
      </pc:sldChg>
      <pc:sldChg chg="addSp delSp modSp add mod ord">
        <pc:chgData name="Christopher Fischer" userId="c33671c8-59dd-4906-b783-f44de4e6041f" providerId="ADAL" clId="{D08BD3CC-CEC2-4843-8E86-D6225D0B4B73}" dt="2025-01-04T17:20:37.055" v="3803" actId="1036"/>
        <pc:sldMkLst>
          <pc:docMk/>
          <pc:sldMk cId="2535928010" sldId="274"/>
        </pc:sldMkLst>
        <pc:spChg chg="mod">
          <ac:chgData name="Christopher Fischer" userId="c33671c8-59dd-4906-b783-f44de4e6041f" providerId="ADAL" clId="{D08BD3CC-CEC2-4843-8E86-D6225D0B4B73}" dt="2024-12-22T22:46:12.316" v="3191" actId="1076"/>
          <ac:spMkLst>
            <pc:docMk/>
            <pc:sldMk cId="2535928010" sldId="274"/>
            <ac:spMk id="4" creationId="{F793B0A7-5B14-C9F9-D81E-3C3D55442B4C}"/>
          </ac:spMkLst>
        </pc:spChg>
        <pc:spChg chg="add">
          <ac:chgData name="Christopher Fischer" userId="c33671c8-59dd-4906-b783-f44de4e6041f" providerId="ADAL" clId="{D08BD3CC-CEC2-4843-8E86-D6225D0B4B73}" dt="2024-12-22T22:45:54.990" v="3187" actId="26606"/>
          <ac:spMkLst>
            <pc:docMk/>
            <pc:sldMk cId="2535928010" sldId="274"/>
            <ac:spMk id="17" creationId="{23E547B5-89CF-4EC0-96DE-25771AED0799}"/>
          </ac:spMkLst>
        </pc:spChg>
        <pc:spChg chg="add">
          <ac:chgData name="Christopher Fischer" userId="c33671c8-59dd-4906-b783-f44de4e6041f" providerId="ADAL" clId="{D08BD3CC-CEC2-4843-8E86-D6225D0B4B73}" dt="2024-12-22T22:45:54.990" v="3187" actId="26606"/>
          <ac:spMkLst>
            <pc:docMk/>
            <pc:sldMk cId="2535928010" sldId="274"/>
            <ac:spMk id="19" creationId="{3F0B8CEB-8279-4E5E-A0CE-1FC9F71736F2}"/>
          </ac:spMkLst>
        </pc:spChg>
        <pc:graphicFrameChg chg="add mod modGraphic">
          <ac:chgData name="Christopher Fischer" userId="c33671c8-59dd-4906-b783-f44de4e6041f" providerId="ADAL" clId="{D08BD3CC-CEC2-4843-8E86-D6225D0B4B73}" dt="2024-12-22T22:51:23.408" v="3223" actId="13219"/>
          <ac:graphicFrameMkLst>
            <pc:docMk/>
            <pc:sldMk cId="2535928010" sldId="274"/>
            <ac:graphicFrameMk id="9" creationId="{0D537D3F-AC33-EF53-E64A-9177FD00DBC6}"/>
          </ac:graphicFrameMkLst>
        </pc:graphicFrameChg>
        <pc:picChg chg="mod modCrop">
          <ac:chgData name="Christopher Fischer" userId="c33671c8-59dd-4906-b783-f44de4e6041f" providerId="ADAL" clId="{D08BD3CC-CEC2-4843-8E86-D6225D0B4B73}" dt="2024-12-22T22:46:02.678" v="3188" actId="14100"/>
          <ac:picMkLst>
            <pc:docMk/>
            <pc:sldMk cId="2535928010" sldId="274"/>
            <ac:picMk id="10" creationId="{5E43E821-C467-D5F7-2C9E-8B92D76FFF3B}"/>
          </ac:picMkLst>
        </pc:picChg>
        <pc:picChg chg="add mod">
          <ac:chgData name="Christopher Fischer" userId="c33671c8-59dd-4906-b783-f44de4e6041f" providerId="ADAL" clId="{D08BD3CC-CEC2-4843-8E86-D6225D0B4B73}" dt="2024-12-22T22:52:55.962" v="3229" actId="208"/>
          <ac:picMkLst>
            <pc:docMk/>
            <pc:sldMk cId="2535928010" sldId="274"/>
            <ac:picMk id="13" creationId="{01E3337F-AFCA-2D94-A866-0C30EAB4E555}"/>
          </ac:picMkLst>
        </pc:picChg>
        <pc:cxnChg chg="add mod">
          <ac:chgData name="Christopher Fischer" userId="c33671c8-59dd-4906-b783-f44de4e6041f" providerId="ADAL" clId="{D08BD3CC-CEC2-4843-8E86-D6225D0B4B73}" dt="2025-01-04T17:20:37.055" v="3803" actId="1036"/>
          <ac:cxnSpMkLst>
            <pc:docMk/>
            <pc:sldMk cId="2535928010" sldId="274"/>
            <ac:cxnSpMk id="3" creationId="{41F92CED-75DD-2F7D-FA7E-5792F8BBF1DF}"/>
          </ac:cxnSpMkLst>
        </pc:cxnChg>
      </pc:sldChg>
      <pc:sldChg chg="addSp delSp modSp new mod setBg setClrOvrMap">
        <pc:chgData name="Christopher Fischer" userId="c33671c8-59dd-4906-b783-f44de4e6041f" providerId="ADAL" clId="{D08BD3CC-CEC2-4843-8E86-D6225D0B4B73}" dt="2025-01-04T17:20:44.924" v="3819" actId="1036"/>
        <pc:sldMkLst>
          <pc:docMk/>
          <pc:sldMk cId="1792906624" sldId="275"/>
        </pc:sldMkLst>
        <pc:spChg chg="mod">
          <ac:chgData name="Christopher Fischer" userId="c33671c8-59dd-4906-b783-f44de4e6041f" providerId="ADAL" clId="{D08BD3CC-CEC2-4843-8E86-D6225D0B4B73}" dt="2025-01-04T16:59:31.290" v="3423" actId="26606"/>
          <ac:spMkLst>
            <pc:docMk/>
            <pc:sldMk cId="1792906624" sldId="275"/>
            <ac:spMk id="2" creationId="{A2A8B9CC-1829-7B45-F83C-C446A8307CC1}"/>
          </ac:spMkLst>
        </pc:spChg>
        <pc:spChg chg="add del mod">
          <ac:chgData name="Christopher Fischer" userId="c33671c8-59dd-4906-b783-f44de4e6041f" providerId="ADAL" clId="{D08BD3CC-CEC2-4843-8E86-D6225D0B4B73}" dt="2025-01-04T16:59:31.290" v="3423" actId="26606"/>
          <ac:spMkLst>
            <pc:docMk/>
            <pc:sldMk cId="1792906624" sldId="275"/>
            <ac:spMk id="3" creationId="{4865FC46-F3DA-FCE5-558D-EFCD27EAC5C8}"/>
          </ac:spMkLst>
        </pc:spChg>
        <pc:spChg chg="add mod">
          <ac:chgData name="Christopher Fischer" userId="c33671c8-59dd-4906-b783-f44de4e6041f" providerId="ADAL" clId="{D08BD3CC-CEC2-4843-8E86-D6225D0B4B73}" dt="2025-01-04T16:54:59.978" v="3243"/>
          <ac:spMkLst>
            <pc:docMk/>
            <pc:sldMk cId="1792906624" sldId="275"/>
            <ac:spMk id="4" creationId="{7DD16E05-2B2A-5556-BB61-B35D9828FC59}"/>
          </ac:spMkLst>
        </pc:spChg>
        <pc:spChg chg="add">
          <ac:chgData name="Christopher Fischer" userId="c33671c8-59dd-4906-b783-f44de4e6041f" providerId="ADAL" clId="{D08BD3CC-CEC2-4843-8E86-D6225D0B4B73}" dt="2025-01-04T16:59:31.290" v="3423" actId="26606"/>
          <ac:spMkLst>
            <pc:docMk/>
            <pc:sldMk cId="1792906624" sldId="275"/>
            <ac:spMk id="9" creationId="{A3EFF7B1-6CB7-47D1-AD37-B870CA2B2151}"/>
          </ac:spMkLst>
        </pc:spChg>
        <pc:spChg chg="add">
          <ac:chgData name="Christopher Fischer" userId="c33671c8-59dd-4906-b783-f44de4e6041f" providerId="ADAL" clId="{D08BD3CC-CEC2-4843-8E86-D6225D0B4B73}" dt="2025-01-04T16:59:31.290" v="3423" actId="26606"/>
          <ac:spMkLst>
            <pc:docMk/>
            <pc:sldMk cId="1792906624" sldId="275"/>
            <ac:spMk id="11" creationId="{7FA2962B-21B6-4689-A95D-A8FF6ADE47F1}"/>
          </ac:spMkLst>
        </pc:spChg>
        <pc:spChg chg="add">
          <ac:chgData name="Christopher Fischer" userId="c33671c8-59dd-4906-b783-f44de4e6041f" providerId="ADAL" clId="{D08BD3CC-CEC2-4843-8E86-D6225D0B4B73}" dt="2025-01-04T16:59:31.290" v="3423" actId="26606"/>
          <ac:spMkLst>
            <pc:docMk/>
            <pc:sldMk cId="1792906624" sldId="275"/>
            <ac:spMk id="27" creationId="{A00D2CE1-35C1-46E6-BD59-CEE668BD90F4}"/>
          </ac:spMkLst>
        </pc:spChg>
        <pc:spChg chg="add">
          <ac:chgData name="Christopher Fischer" userId="c33671c8-59dd-4906-b783-f44de4e6041f" providerId="ADAL" clId="{D08BD3CC-CEC2-4843-8E86-D6225D0B4B73}" dt="2025-01-04T16:59:31.290" v="3423" actId="26606"/>
          <ac:spMkLst>
            <pc:docMk/>
            <pc:sldMk cId="1792906624" sldId="275"/>
            <ac:spMk id="35" creationId="{E18403B7-F2C7-4C07-8522-21C31910902C}"/>
          </ac:spMkLst>
        </pc:spChg>
        <pc:grpChg chg="add">
          <ac:chgData name="Christopher Fischer" userId="c33671c8-59dd-4906-b783-f44de4e6041f" providerId="ADAL" clId="{D08BD3CC-CEC2-4843-8E86-D6225D0B4B73}" dt="2025-01-04T16:59:31.290" v="3423" actId="26606"/>
          <ac:grpSpMkLst>
            <pc:docMk/>
            <pc:sldMk cId="1792906624" sldId="275"/>
            <ac:grpSpMk id="13" creationId="{A745280D-ED36-41FE-8EB1-CE597C99CFE8}"/>
          </ac:grpSpMkLst>
        </pc:grpChg>
        <pc:grpChg chg="add">
          <ac:chgData name="Christopher Fischer" userId="c33671c8-59dd-4906-b783-f44de4e6041f" providerId="ADAL" clId="{D08BD3CC-CEC2-4843-8E86-D6225D0B4B73}" dt="2025-01-04T16:59:31.290" v="3423" actId="26606"/>
          <ac:grpSpMkLst>
            <pc:docMk/>
            <pc:sldMk cId="1792906624" sldId="275"/>
            <ac:grpSpMk id="29" creationId="{A58DCE86-9AE1-46D1-96D6-04B8B3EDF6FA}"/>
          </ac:grpSpMkLst>
        </pc:grpChg>
        <pc:grpChg chg="add">
          <ac:chgData name="Christopher Fischer" userId="c33671c8-59dd-4906-b783-f44de4e6041f" providerId="ADAL" clId="{D08BD3CC-CEC2-4843-8E86-D6225D0B4B73}" dt="2025-01-04T16:59:31.290" v="3423" actId="26606"/>
          <ac:grpSpMkLst>
            <pc:docMk/>
            <pc:sldMk cId="1792906624" sldId="275"/>
            <ac:grpSpMk id="37" creationId="{23B58CC6-A99E-43AF-A467-256F19287FB8}"/>
          </ac:grpSpMkLst>
        </pc:grpChg>
        <pc:graphicFrameChg chg="add mod modGraphic">
          <ac:chgData name="Christopher Fischer" userId="c33671c8-59dd-4906-b783-f44de4e6041f" providerId="ADAL" clId="{D08BD3CC-CEC2-4843-8E86-D6225D0B4B73}" dt="2025-01-04T17:04:10.545" v="3491"/>
          <ac:graphicFrameMkLst>
            <pc:docMk/>
            <pc:sldMk cId="1792906624" sldId="275"/>
            <ac:graphicFrameMk id="5" creationId="{887AC0B2-E2EF-2678-7543-A29683499114}"/>
          </ac:graphicFrameMkLst>
        </pc:graphicFrameChg>
        <pc:cxnChg chg="add mod">
          <ac:chgData name="Christopher Fischer" userId="c33671c8-59dd-4906-b783-f44de4e6041f" providerId="ADAL" clId="{D08BD3CC-CEC2-4843-8E86-D6225D0B4B73}" dt="2025-01-04T17:20:44.924" v="3819" actId="1036"/>
          <ac:cxnSpMkLst>
            <pc:docMk/>
            <pc:sldMk cId="1792906624" sldId="275"/>
            <ac:cxnSpMk id="6" creationId="{230308A1-BF87-51E0-B049-2489BC517C75}"/>
          </ac:cxnSpMkLst>
        </pc:cxnChg>
      </pc:sldChg>
      <pc:sldChg chg="addSp delSp modSp new mod setBg setClrOvrMap">
        <pc:chgData name="Christopher Fischer" userId="c33671c8-59dd-4906-b783-f44de4e6041f" providerId="ADAL" clId="{D08BD3CC-CEC2-4843-8E86-D6225D0B4B73}" dt="2025-01-04T17:20:52.604" v="3833" actId="1036"/>
        <pc:sldMkLst>
          <pc:docMk/>
          <pc:sldMk cId="571305202" sldId="276"/>
        </pc:sldMkLst>
        <pc:spChg chg="mod">
          <ac:chgData name="Christopher Fischer" userId="c33671c8-59dd-4906-b783-f44de4e6041f" providerId="ADAL" clId="{D08BD3CC-CEC2-4843-8E86-D6225D0B4B73}" dt="2025-01-04T17:09:07.071" v="3536" actId="26606"/>
          <ac:spMkLst>
            <pc:docMk/>
            <pc:sldMk cId="571305202" sldId="276"/>
            <ac:spMk id="2" creationId="{8C6FBB89-2456-8D2C-0F8D-9023E9DA1BE4}"/>
          </ac:spMkLst>
        </pc:spChg>
        <pc:spChg chg="del">
          <ac:chgData name="Christopher Fischer" userId="c33671c8-59dd-4906-b783-f44de4e6041f" providerId="ADAL" clId="{D08BD3CC-CEC2-4843-8E86-D6225D0B4B73}" dt="2025-01-04T17:06:53.216" v="3510"/>
          <ac:spMkLst>
            <pc:docMk/>
            <pc:sldMk cId="571305202" sldId="276"/>
            <ac:spMk id="3" creationId="{1470FF51-B6F6-EF70-0A86-C35F8CBA15EC}"/>
          </ac:spMkLst>
        </pc:spChg>
        <pc:spChg chg="add del mod">
          <ac:chgData name="Christopher Fischer" userId="c33671c8-59dd-4906-b783-f44de4e6041f" providerId="ADAL" clId="{D08BD3CC-CEC2-4843-8E86-D6225D0B4B73}" dt="2025-01-04T17:07:53.361" v="3519" actId="26606"/>
          <ac:spMkLst>
            <pc:docMk/>
            <pc:sldMk cId="571305202" sldId="276"/>
            <ac:spMk id="4" creationId="{6E85F60C-2611-7ED2-A45C-E6CDC988742D}"/>
          </ac:spMkLst>
        </pc:spChg>
        <pc:spChg chg="add del">
          <ac:chgData name="Christopher Fischer" userId="c33671c8-59dd-4906-b783-f44de4e6041f" providerId="ADAL" clId="{D08BD3CC-CEC2-4843-8E86-D6225D0B4B73}" dt="2025-01-04T17:07:38.529" v="3512" actId="26606"/>
          <ac:spMkLst>
            <pc:docMk/>
            <pc:sldMk cId="571305202" sldId="276"/>
            <ac:spMk id="9" creationId="{5A0118C5-4F8D-4CF4-BADD-53FEACC6C42A}"/>
          </ac:spMkLst>
        </pc:spChg>
        <pc:spChg chg="add del">
          <ac:chgData name="Christopher Fischer" userId="c33671c8-59dd-4906-b783-f44de4e6041f" providerId="ADAL" clId="{D08BD3CC-CEC2-4843-8E86-D6225D0B4B73}" dt="2025-01-04T17:07:45.562" v="3514" actId="26606"/>
          <ac:spMkLst>
            <pc:docMk/>
            <pc:sldMk cId="571305202" sldId="276"/>
            <ac:spMk id="10" creationId="{A3EFF7B1-6CB7-47D1-AD37-B870CA2B2151}"/>
          </ac:spMkLst>
        </pc:spChg>
        <pc:spChg chg="add del">
          <ac:chgData name="Christopher Fischer" userId="c33671c8-59dd-4906-b783-f44de4e6041f" providerId="ADAL" clId="{D08BD3CC-CEC2-4843-8E86-D6225D0B4B73}" dt="2025-01-04T17:07:38.529" v="3512" actId="26606"/>
          <ac:spMkLst>
            <pc:docMk/>
            <pc:sldMk cId="571305202" sldId="276"/>
            <ac:spMk id="11" creationId="{A99050EE-26AF-4253-BD50-F0FCD965A8F6}"/>
          </ac:spMkLst>
        </pc:spChg>
        <pc:spChg chg="add del">
          <ac:chgData name="Christopher Fischer" userId="c33671c8-59dd-4906-b783-f44de4e6041f" providerId="ADAL" clId="{D08BD3CC-CEC2-4843-8E86-D6225D0B4B73}" dt="2025-01-04T17:07:45.562" v="3514" actId="26606"/>
          <ac:spMkLst>
            <pc:docMk/>
            <pc:sldMk cId="571305202" sldId="276"/>
            <ac:spMk id="12" creationId="{7FA2962B-21B6-4689-A95D-A8FF6ADE47F1}"/>
          </ac:spMkLst>
        </pc:spChg>
        <pc:spChg chg="add del">
          <ac:chgData name="Christopher Fischer" userId="c33671c8-59dd-4906-b783-f44de4e6041f" providerId="ADAL" clId="{D08BD3CC-CEC2-4843-8E86-D6225D0B4B73}" dt="2025-01-04T17:07:38.529" v="3512" actId="26606"/>
          <ac:spMkLst>
            <pc:docMk/>
            <pc:sldMk cId="571305202" sldId="276"/>
            <ac:spMk id="17" creationId="{D0C78466-EB6E-45A0-99A6-A00789ACD90A}"/>
          </ac:spMkLst>
        </pc:spChg>
        <pc:spChg chg="add del">
          <ac:chgData name="Christopher Fischer" userId="c33671c8-59dd-4906-b783-f44de4e6041f" providerId="ADAL" clId="{D08BD3CC-CEC2-4843-8E86-D6225D0B4B73}" dt="2025-01-04T17:07:38.529" v="3512" actId="26606"/>
          <ac:spMkLst>
            <pc:docMk/>
            <pc:sldMk cId="571305202" sldId="276"/>
            <ac:spMk id="19" creationId="{E99F76E4-5DFD-4DBE-B042-66FBCD1182C9}"/>
          </ac:spMkLst>
        </pc:spChg>
        <pc:spChg chg="add del">
          <ac:chgData name="Christopher Fischer" userId="c33671c8-59dd-4906-b783-f44de4e6041f" providerId="ADAL" clId="{D08BD3CC-CEC2-4843-8E86-D6225D0B4B73}" dt="2025-01-04T17:07:47.228" v="3516" actId="26606"/>
          <ac:spMkLst>
            <pc:docMk/>
            <pc:sldMk cId="571305202" sldId="276"/>
            <ac:spMk id="28" creationId="{A00D2CE1-35C1-46E6-BD59-CEE668BD90F4}"/>
          </ac:spMkLst>
        </pc:spChg>
        <pc:spChg chg="add del">
          <ac:chgData name="Christopher Fischer" userId="c33671c8-59dd-4906-b783-f44de4e6041f" providerId="ADAL" clId="{D08BD3CC-CEC2-4843-8E86-D6225D0B4B73}" dt="2025-01-04T17:07:47.228" v="3516" actId="26606"/>
          <ac:spMkLst>
            <pc:docMk/>
            <pc:sldMk cId="571305202" sldId="276"/>
            <ac:spMk id="36" creationId="{E18403B7-F2C7-4C07-8522-21C31910902C}"/>
          </ac:spMkLst>
        </pc:spChg>
        <pc:spChg chg="add del">
          <ac:chgData name="Christopher Fischer" userId="c33671c8-59dd-4906-b783-f44de4e6041f" providerId="ADAL" clId="{D08BD3CC-CEC2-4843-8E86-D6225D0B4B73}" dt="2025-01-04T17:07:45.562" v="3514" actId="26606"/>
          <ac:spMkLst>
            <pc:docMk/>
            <pc:sldMk cId="571305202" sldId="276"/>
            <ac:spMk id="372" creationId="{A00D2CE1-35C1-46E6-BD59-CEE668BD90F4}"/>
          </ac:spMkLst>
        </pc:spChg>
        <pc:spChg chg="add del">
          <ac:chgData name="Christopher Fischer" userId="c33671c8-59dd-4906-b783-f44de4e6041f" providerId="ADAL" clId="{D08BD3CC-CEC2-4843-8E86-D6225D0B4B73}" dt="2025-01-04T17:07:45.562" v="3514" actId="26606"/>
          <ac:spMkLst>
            <pc:docMk/>
            <pc:sldMk cId="571305202" sldId="276"/>
            <ac:spMk id="378" creationId="{E18403B7-F2C7-4C07-8522-21C31910902C}"/>
          </ac:spMkLst>
        </pc:spChg>
        <pc:spChg chg="add del">
          <ac:chgData name="Christopher Fischer" userId="c33671c8-59dd-4906-b783-f44de4e6041f" providerId="ADAL" clId="{D08BD3CC-CEC2-4843-8E86-D6225D0B4B73}" dt="2025-01-04T17:07:47.228" v="3516" actId="26606"/>
          <ac:spMkLst>
            <pc:docMk/>
            <pc:sldMk cId="571305202" sldId="276"/>
            <ac:spMk id="385" creationId="{A3EFF7B1-6CB7-47D1-AD37-B870CA2B2151}"/>
          </ac:spMkLst>
        </pc:spChg>
        <pc:spChg chg="add del">
          <ac:chgData name="Christopher Fischer" userId="c33671c8-59dd-4906-b783-f44de4e6041f" providerId="ADAL" clId="{D08BD3CC-CEC2-4843-8E86-D6225D0B4B73}" dt="2025-01-04T17:07:47.228" v="3516" actId="26606"/>
          <ac:spMkLst>
            <pc:docMk/>
            <pc:sldMk cId="571305202" sldId="276"/>
            <ac:spMk id="386" creationId="{7FA2962B-21B6-4689-A95D-A8FF6ADE47F1}"/>
          </ac:spMkLst>
        </pc:spChg>
        <pc:spChg chg="add del">
          <ac:chgData name="Christopher Fischer" userId="c33671c8-59dd-4906-b783-f44de4e6041f" providerId="ADAL" clId="{D08BD3CC-CEC2-4843-8E86-D6225D0B4B73}" dt="2025-01-04T17:07:53.361" v="3518" actId="26606"/>
          <ac:spMkLst>
            <pc:docMk/>
            <pc:sldMk cId="571305202" sldId="276"/>
            <ac:spMk id="392" creationId="{79BB35BC-D5C2-4C8B-A22A-A71E6191913B}"/>
          </ac:spMkLst>
        </pc:spChg>
        <pc:spChg chg="add del">
          <ac:chgData name="Christopher Fischer" userId="c33671c8-59dd-4906-b783-f44de4e6041f" providerId="ADAL" clId="{D08BD3CC-CEC2-4843-8E86-D6225D0B4B73}" dt="2025-01-04T17:07:53.361" v="3518" actId="26606"/>
          <ac:spMkLst>
            <pc:docMk/>
            <pc:sldMk cId="571305202" sldId="276"/>
            <ac:spMk id="394" creationId="{6E85F60C-2611-7ED2-A45C-E6CDC988742D}"/>
          </ac:spMkLst>
        </pc:spChg>
        <pc:spChg chg="add del">
          <ac:chgData name="Christopher Fischer" userId="c33671c8-59dd-4906-b783-f44de4e6041f" providerId="ADAL" clId="{D08BD3CC-CEC2-4843-8E86-D6225D0B4B73}" dt="2025-01-04T17:09:07.071" v="3536" actId="26606"/>
          <ac:spMkLst>
            <pc:docMk/>
            <pc:sldMk cId="571305202" sldId="276"/>
            <ac:spMk id="396" creationId="{C0763A76-9F1C-4FC5-82B7-DD475DA461B2}"/>
          </ac:spMkLst>
        </pc:spChg>
        <pc:spChg chg="add del">
          <ac:chgData name="Christopher Fischer" userId="c33671c8-59dd-4906-b783-f44de4e6041f" providerId="ADAL" clId="{D08BD3CC-CEC2-4843-8E86-D6225D0B4B73}" dt="2025-01-04T17:09:07.071" v="3536" actId="26606"/>
          <ac:spMkLst>
            <pc:docMk/>
            <pc:sldMk cId="571305202" sldId="276"/>
            <ac:spMk id="397" creationId="{E81BF4F6-F2CF-4984-9D14-D6966D92F99F}"/>
          </ac:spMkLst>
        </pc:spChg>
        <pc:spChg chg="add mod ord">
          <ac:chgData name="Christopher Fischer" userId="c33671c8-59dd-4906-b783-f44de4e6041f" providerId="ADAL" clId="{D08BD3CC-CEC2-4843-8E86-D6225D0B4B73}" dt="2025-01-04T17:11:46.910" v="3583" actId="403"/>
          <ac:spMkLst>
            <pc:docMk/>
            <pc:sldMk cId="571305202" sldId="276"/>
            <ac:spMk id="398" creationId="{6E85F60C-2611-7ED2-A45C-E6CDC988742D}"/>
          </ac:spMkLst>
        </pc:spChg>
        <pc:spChg chg="add del">
          <ac:chgData name="Christopher Fischer" userId="c33671c8-59dd-4906-b783-f44de4e6041f" providerId="ADAL" clId="{D08BD3CC-CEC2-4843-8E86-D6225D0B4B73}" dt="2025-01-04T17:08:33.875" v="3521" actId="26606"/>
          <ac:spMkLst>
            <pc:docMk/>
            <pc:sldMk cId="571305202" sldId="276"/>
            <ac:spMk id="404" creationId="{04812C46-200A-4DEB-A05E-3ED6C68C2387}"/>
          </ac:spMkLst>
        </pc:spChg>
        <pc:spChg chg="add del">
          <ac:chgData name="Christopher Fischer" userId="c33671c8-59dd-4906-b783-f44de4e6041f" providerId="ADAL" clId="{D08BD3CC-CEC2-4843-8E86-D6225D0B4B73}" dt="2025-01-04T17:08:33.875" v="3521" actId="26606"/>
          <ac:spMkLst>
            <pc:docMk/>
            <pc:sldMk cId="571305202" sldId="276"/>
            <ac:spMk id="406" creationId="{D1EA859B-E555-4109-94F3-6700E046E008}"/>
          </ac:spMkLst>
        </pc:spChg>
        <pc:spChg chg="add del">
          <ac:chgData name="Christopher Fischer" userId="c33671c8-59dd-4906-b783-f44de4e6041f" providerId="ADAL" clId="{D08BD3CC-CEC2-4843-8E86-D6225D0B4B73}" dt="2025-01-04T17:08:38.501" v="3523" actId="26606"/>
          <ac:spMkLst>
            <pc:docMk/>
            <pc:sldMk cId="571305202" sldId="276"/>
            <ac:spMk id="408" creationId="{362810D9-2C5A-477D-949C-C191895477F3}"/>
          </ac:spMkLst>
        </pc:spChg>
        <pc:spChg chg="add del">
          <ac:chgData name="Christopher Fischer" userId="c33671c8-59dd-4906-b783-f44de4e6041f" providerId="ADAL" clId="{D08BD3CC-CEC2-4843-8E86-D6225D0B4B73}" dt="2025-01-04T17:08:38.501" v="3523" actId="26606"/>
          <ac:spMkLst>
            <pc:docMk/>
            <pc:sldMk cId="571305202" sldId="276"/>
            <ac:spMk id="409" creationId="{081E4A58-353D-44AE-B2FC-2A74E2E400F7}"/>
          </ac:spMkLst>
        </pc:spChg>
        <pc:spChg chg="add del">
          <ac:chgData name="Christopher Fischer" userId="c33671c8-59dd-4906-b783-f44de4e6041f" providerId="ADAL" clId="{D08BD3CC-CEC2-4843-8E86-D6225D0B4B73}" dt="2025-01-04T17:08:40.542" v="3525" actId="26606"/>
          <ac:spMkLst>
            <pc:docMk/>
            <pc:sldMk cId="571305202" sldId="276"/>
            <ac:spMk id="411" creationId="{04812C46-200A-4DEB-A05E-3ED6C68C2387}"/>
          </ac:spMkLst>
        </pc:spChg>
        <pc:spChg chg="add del">
          <ac:chgData name="Christopher Fischer" userId="c33671c8-59dd-4906-b783-f44de4e6041f" providerId="ADAL" clId="{D08BD3CC-CEC2-4843-8E86-D6225D0B4B73}" dt="2025-01-04T17:08:40.542" v="3525" actId="26606"/>
          <ac:spMkLst>
            <pc:docMk/>
            <pc:sldMk cId="571305202" sldId="276"/>
            <ac:spMk id="412" creationId="{D1EA859B-E555-4109-94F3-6700E046E008}"/>
          </ac:spMkLst>
        </pc:spChg>
        <pc:spChg chg="add del">
          <ac:chgData name="Christopher Fischer" userId="c33671c8-59dd-4906-b783-f44de4e6041f" providerId="ADAL" clId="{D08BD3CC-CEC2-4843-8E86-D6225D0B4B73}" dt="2025-01-04T17:08:45.161" v="3527" actId="26606"/>
          <ac:spMkLst>
            <pc:docMk/>
            <pc:sldMk cId="571305202" sldId="276"/>
            <ac:spMk id="414" creationId="{362810D9-2C5A-477D-949C-C191895477F3}"/>
          </ac:spMkLst>
        </pc:spChg>
        <pc:spChg chg="add del">
          <ac:chgData name="Christopher Fischer" userId="c33671c8-59dd-4906-b783-f44de4e6041f" providerId="ADAL" clId="{D08BD3CC-CEC2-4843-8E86-D6225D0B4B73}" dt="2025-01-04T17:08:45.161" v="3527" actId="26606"/>
          <ac:spMkLst>
            <pc:docMk/>
            <pc:sldMk cId="571305202" sldId="276"/>
            <ac:spMk id="415" creationId="{081E4A58-353D-44AE-B2FC-2A74E2E400F7}"/>
          </ac:spMkLst>
        </pc:spChg>
        <pc:spChg chg="add del">
          <ac:chgData name="Christopher Fischer" userId="c33671c8-59dd-4906-b783-f44de4e6041f" providerId="ADAL" clId="{D08BD3CC-CEC2-4843-8E86-D6225D0B4B73}" dt="2025-01-04T17:08:48.529" v="3529" actId="26606"/>
          <ac:spMkLst>
            <pc:docMk/>
            <pc:sldMk cId="571305202" sldId="276"/>
            <ac:spMk id="417" creationId="{56688E73-49B9-4052-A836-D248C825D70D}"/>
          </ac:spMkLst>
        </pc:spChg>
        <pc:spChg chg="add del">
          <ac:chgData name="Christopher Fischer" userId="c33671c8-59dd-4906-b783-f44de4e6041f" providerId="ADAL" clId="{D08BD3CC-CEC2-4843-8E86-D6225D0B4B73}" dt="2025-01-04T17:08:48.529" v="3529" actId="26606"/>
          <ac:spMkLst>
            <pc:docMk/>
            <pc:sldMk cId="571305202" sldId="276"/>
            <ac:spMk id="418" creationId="{5B6AEE0C-07FE-4154-BC7C-2F20530BC556}"/>
          </ac:spMkLst>
        </pc:spChg>
        <pc:spChg chg="add del">
          <ac:chgData name="Christopher Fischer" userId="c33671c8-59dd-4906-b783-f44de4e6041f" providerId="ADAL" clId="{D08BD3CC-CEC2-4843-8E86-D6225D0B4B73}" dt="2025-01-04T17:08:55.473" v="3531" actId="26606"/>
          <ac:spMkLst>
            <pc:docMk/>
            <pc:sldMk cId="571305202" sldId="276"/>
            <ac:spMk id="420" creationId="{5A0118C5-4F8D-4CF4-BADD-53FEACC6C42A}"/>
          </ac:spMkLst>
        </pc:spChg>
        <pc:spChg chg="add del">
          <ac:chgData name="Christopher Fischer" userId="c33671c8-59dd-4906-b783-f44de4e6041f" providerId="ADAL" clId="{D08BD3CC-CEC2-4843-8E86-D6225D0B4B73}" dt="2025-01-04T17:08:58.039" v="3533" actId="26606"/>
          <ac:spMkLst>
            <pc:docMk/>
            <pc:sldMk cId="571305202" sldId="276"/>
            <ac:spMk id="428" creationId="{2EB492CD-616E-47F8-933B-5E2D952A0593}"/>
          </ac:spMkLst>
        </pc:spChg>
        <pc:spChg chg="add del">
          <ac:chgData name="Christopher Fischer" userId="c33671c8-59dd-4906-b783-f44de4e6041f" providerId="ADAL" clId="{D08BD3CC-CEC2-4843-8E86-D6225D0B4B73}" dt="2025-01-04T17:08:58.039" v="3533" actId="26606"/>
          <ac:spMkLst>
            <pc:docMk/>
            <pc:sldMk cId="571305202" sldId="276"/>
            <ac:spMk id="429" creationId="{59383CF9-23B5-4335-9B21-1791C4CF1C75}"/>
          </ac:spMkLst>
        </pc:spChg>
        <pc:spChg chg="add del">
          <ac:chgData name="Christopher Fischer" userId="c33671c8-59dd-4906-b783-f44de4e6041f" providerId="ADAL" clId="{D08BD3CC-CEC2-4843-8E86-D6225D0B4B73}" dt="2025-01-04T17:08:58.039" v="3533" actId="26606"/>
          <ac:spMkLst>
            <pc:docMk/>
            <pc:sldMk cId="571305202" sldId="276"/>
            <ac:spMk id="430" creationId="{0007FE00-9498-4706-B255-6437B0252C02}"/>
          </ac:spMkLst>
        </pc:spChg>
        <pc:spChg chg="add del">
          <ac:chgData name="Christopher Fischer" userId="c33671c8-59dd-4906-b783-f44de4e6041f" providerId="ADAL" clId="{D08BD3CC-CEC2-4843-8E86-D6225D0B4B73}" dt="2025-01-04T17:09:07.065" v="3535" actId="26606"/>
          <ac:spMkLst>
            <pc:docMk/>
            <pc:sldMk cId="571305202" sldId="276"/>
            <ac:spMk id="432" creationId="{C0763A76-9F1C-4FC5-82B7-DD475DA461B2}"/>
          </ac:spMkLst>
        </pc:spChg>
        <pc:spChg chg="add del">
          <ac:chgData name="Christopher Fischer" userId="c33671c8-59dd-4906-b783-f44de4e6041f" providerId="ADAL" clId="{D08BD3CC-CEC2-4843-8E86-D6225D0B4B73}" dt="2025-01-04T17:09:07.065" v="3535" actId="26606"/>
          <ac:spMkLst>
            <pc:docMk/>
            <pc:sldMk cId="571305202" sldId="276"/>
            <ac:spMk id="433" creationId="{E81BF4F6-F2CF-4984-9D14-D6966D92F99F}"/>
          </ac:spMkLst>
        </pc:spChg>
        <pc:spChg chg="add">
          <ac:chgData name="Christopher Fischer" userId="c33671c8-59dd-4906-b783-f44de4e6041f" providerId="ADAL" clId="{D08BD3CC-CEC2-4843-8E86-D6225D0B4B73}" dt="2025-01-04T17:09:07.071" v="3536" actId="26606"/>
          <ac:spMkLst>
            <pc:docMk/>
            <pc:sldMk cId="571305202" sldId="276"/>
            <ac:spMk id="435" creationId="{04812C46-200A-4DEB-A05E-3ED6C68C2387}"/>
          </ac:spMkLst>
        </pc:spChg>
        <pc:spChg chg="add">
          <ac:chgData name="Christopher Fischer" userId="c33671c8-59dd-4906-b783-f44de4e6041f" providerId="ADAL" clId="{D08BD3CC-CEC2-4843-8E86-D6225D0B4B73}" dt="2025-01-04T17:09:07.071" v="3536" actId="26606"/>
          <ac:spMkLst>
            <pc:docMk/>
            <pc:sldMk cId="571305202" sldId="276"/>
            <ac:spMk id="436" creationId="{D1EA859B-E555-4109-94F3-6700E046E008}"/>
          </ac:spMkLst>
        </pc:spChg>
        <pc:grpChg chg="add del">
          <ac:chgData name="Christopher Fischer" userId="c33671c8-59dd-4906-b783-f44de4e6041f" providerId="ADAL" clId="{D08BD3CC-CEC2-4843-8E86-D6225D0B4B73}" dt="2025-01-04T17:07:38.529" v="3512" actId="26606"/>
          <ac:grpSpMkLst>
            <pc:docMk/>
            <pc:sldMk cId="571305202" sldId="276"/>
            <ac:grpSpMk id="13" creationId="{00E015F5-1A99-4E40-BC3D-7707802996B5}"/>
          </ac:grpSpMkLst>
        </pc:grpChg>
        <pc:grpChg chg="add del">
          <ac:chgData name="Christopher Fischer" userId="c33671c8-59dd-4906-b783-f44de4e6041f" providerId="ADAL" clId="{D08BD3CC-CEC2-4843-8E86-D6225D0B4B73}" dt="2025-01-04T17:07:47.228" v="3516" actId="26606"/>
          <ac:grpSpMkLst>
            <pc:docMk/>
            <pc:sldMk cId="571305202" sldId="276"/>
            <ac:grpSpMk id="14" creationId="{A745280D-ED36-41FE-8EB1-CE597C99CFE8}"/>
          </ac:grpSpMkLst>
        </pc:grpChg>
        <pc:grpChg chg="add">
          <ac:chgData name="Christopher Fischer" userId="c33671c8-59dd-4906-b783-f44de4e6041f" providerId="ADAL" clId="{D08BD3CC-CEC2-4843-8E86-D6225D0B4B73}" dt="2025-01-04T17:07:38.559" v="3513" actId="26606"/>
          <ac:grpSpMkLst>
            <pc:docMk/>
            <pc:sldMk cId="571305202" sldId="276"/>
            <ac:grpSpMk id="20" creationId="{80E95A5C-1E97-41C3-9DEC-245FF6DEBF1F}"/>
          </ac:grpSpMkLst>
        </pc:grpChg>
        <pc:grpChg chg="add del">
          <ac:chgData name="Christopher Fischer" userId="c33671c8-59dd-4906-b783-f44de4e6041f" providerId="ADAL" clId="{D08BD3CC-CEC2-4843-8E86-D6225D0B4B73}" dt="2025-01-04T17:07:38.529" v="3512" actId="26606"/>
          <ac:grpSpMkLst>
            <pc:docMk/>
            <pc:sldMk cId="571305202" sldId="276"/>
            <ac:grpSpMk id="21" creationId="{5468B3A9-705E-43C3-A742-0619B0D8F2EE}"/>
          </ac:grpSpMkLst>
        </pc:grpChg>
        <pc:grpChg chg="add del">
          <ac:chgData name="Christopher Fischer" userId="c33671c8-59dd-4906-b783-f44de4e6041f" providerId="ADAL" clId="{D08BD3CC-CEC2-4843-8E86-D6225D0B4B73}" dt="2025-01-04T17:07:47.228" v="3516" actId="26606"/>
          <ac:grpSpMkLst>
            <pc:docMk/>
            <pc:sldMk cId="571305202" sldId="276"/>
            <ac:grpSpMk id="30" creationId="{A58DCE86-9AE1-46D1-96D6-04B8B3EDF6FA}"/>
          </ac:grpSpMkLst>
        </pc:grpChg>
        <pc:grpChg chg="add del">
          <ac:chgData name="Christopher Fischer" userId="c33671c8-59dd-4906-b783-f44de4e6041f" providerId="ADAL" clId="{D08BD3CC-CEC2-4843-8E86-D6225D0B4B73}" dt="2025-01-04T17:07:38.529" v="3512" actId="26606"/>
          <ac:grpSpMkLst>
            <pc:docMk/>
            <pc:sldMk cId="571305202" sldId="276"/>
            <ac:grpSpMk id="192" creationId="{773717CC-ECEE-4ABF-BA61-C59F46801775}"/>
          </ac:grpSpMkLst>
        </pc:grpChg>
        <pc:grpChg chg="add del">
          <ac:chgData name="Christopher Fischer" userId="c33671c8-59dd-4906-b783-f44de4e6041f" providerId="ADAL" clId="{D08BD3CC-CEC2-4843-8E86-D6225D0B4B73}" dt="2025-01-04T17:07:45.562" v="3514" actId="26606"/>
          <ac:grpSpMkLst>
            <pc:docMk/>
            <pc:sldMk cId="571305202" sldId="276"/>
            <ac:grpSpMk id="363" creationId="{A745280D-ED36-41FE-8EB1-CE597C99CFE8}"/>
          </ac:grpSpMkLst>
        </pc:grpChg>
        <pc:grpChg chg="add del">
          <ac:chgData name="Christopher Fischer" userId="c33671c8-59dd-4906-b783-f44de4e6041f" providerId="ADAL" clId="{D08BD3CC-CEC2-4843-8E86-D6225D0B4B73}" dt="2025-01-04T17:07:45.562" v="3514" actId="26606"/>
          <ac:grpSpMkLst>
            <pc:docMk/>
            <pc:sldMk cId="571305202" sldId="276"/>
            <ac:grpSpMk id="373" creationId="{A58DCE86-9AE1-46D1-96D6-04B8B3EDF6FA}"/>
          </ac:grpSpMkLst>
        </pc:grpChg>
        <pc:grpChg chg="del">
          <ac:chgData name="Christopher Fischer" userId="c33671c8-59dd-4906-b783-f44de4e6041f" providerId="ADAL" clId="{D08BD3CC-CEC2-4843-8E86-D6225D0B4B73}" dt="2025-01-04T17:07:45.562" v="3514" actId="26606"/>
          <ac:grpSpMkLst>
            <pc:docMk/>
            <pc:sldMk cId="571305202" sldId="276"/>
            <ac:grpSpMk id="379" creationId="{23B58CC6-A99E-43AF-A467-256F19287FB8}"/>
          </ac:grpSpMkLst>
        </pc:grpChg>
        <pc:grpChg chg="add del">
          <ac:chgData name="Christopher Fischer" userId="c33671c8-59dd-4906-b783-f44de4e6041f" providerId="ADAL" clId="{D08BD3CC-CEC2-4843-8E86-D6225D0B4B73}" dt="2025-01-04T17:07:47.228" v="3516" actId="26606"/>
          <ac:grpSpMkLst>
            <pc:docMk/>
            <pc:sldMk cId="571305202" sldId="276"/>
            <ac:grpSpMk id="388" creationId="{80E95A5C-1E97-41C3-9DEC-245FF6DEBF1F}"/>
          </ac:grpSpMkLst>
        </pc:grpChg>
        <pc:grpChg chg="add del">
          <ac:chgData name="Christopher Fischer" userId="c33671c8-59dd-4906-b783-f44de4e6041f" providerId="ADAL" clId="{D08BD3CC-CEC2-4843-8E86-D6225D0B4B73}" dt="2025-01-04T17:08:55.473" v="3531" actId="26606"/>
          <ac:grpSpMkLst>
            <pc:docMk/>
            <pc:sldMk cId="571305202" sldId="276"/>
            <ac:grpSpMk id="410" creationId="{582A903B-6B78-4F0A-B7C9-3D80499020B8}"/>
          </ac:grpSpMkLst>
        </pc:grpChg>
        <pc:grpChg chg="add del">
          <ac:chgData name="Christopher Fischer" userId="c33671c8-59dd-4906-b783-f44de4e6041f" providerId="ADAL" clId="{D08BD3CC-CEC2-4843-8E86-D6225D0B4B73}" dt="2025-01-04T17:08:55.473" v="3531" actId="26606"/>
          <ac:grpSpMkLst>
            <pc:docMk/>
            <pc:sldMk cId="571305202" sldId="276"/>
            <ac:grpSpMk id="421" creationId="{B894EFA8-F425-4D19-A94B-445388B31E20}"/>
          </ac:grpSpMkLst>
        </pc:grpChg>
        <pc:graphicFrameChg chg="add del">
          <ac:chgData name="Christopher Fischer" userId="c33671c8-59dd-4906-b783-f44de4e6041f" providerId="ADAL" clId="{D08BD3CC-CEC2-4843-8E86-D6225D0B4B73}" dt="2025-01-04T17:07:45.562" v="3514" actId="26606"/>
          <ac:graphicFrameMkLst>
            <pc:docMk/>
            <pc:sldMk cId="571305202" sldId="276"/>
            <ac:graphicFrameMk id="6" creationId="{6F2029AE-D989-EA97-A17D-373D4F96B12E}"/>
          </ac:graphicFrameMkLst>
        </pc:graphicFrameChg>
        <pc:graphicFrameChg chg="add del">
          <ac:chgData name="Christopher Fischer" userId="c33671c8-59dd-4906-b783-f44de4e6041f" providerId="ADAL" clId="{D08BD3CC-CEC2-4843-8E86-D6225D0B4B73}" dt="2025-01-04T17:07:47.228" v="3516" actId="26606"/>
          <ac:graphicFrameMkLst>
            <pc:docMk/>
            <pc:sldMk cId="571305202" sldId="276"/>
            <ac:graphicFrameMk id="390" creationId="{24E1537C-BC90-EE08-0F3A-29F99F9B00BA}"/>
          </ac:graphicFrameMkLst>
        </pc:graphicFrameChg>
        <pc:picChg chg="add del">
          <ac:chgData name="Christopher Fischer" userId="c33671c8-59dd-4906-b783-f44de4e6041f" providerId="ADAL" clId="{D08BD3CC-CEC2-4843-8E86-D6225D0B4B73}" dt="2025-01-04T17:07:53.361" v="3518" actId="26606"/>
          <ac:picMkLst>
            <pc:docMk/>
            <pc:sldMk cId="571305202" sldId="276"/>
            <ac:picMk id="393" creationId="{827ABB69-32D5-A31C-DAD3-DB0C6E62A3E2}"/>
          </ac:picMkLst>
        </pc:picChg>
        <pc:picChg chg="add mod ord">
          <ac:chgData name="Christopher Fischer" userId="c33671c8-59dd-4906-b783-f44de4e6041f" providerId="ADAL" clId="{D08BD3CC-CEC2-4843-8E86-D6225D0B4B73}" dt="2025-01-04T17:09:07.071" v="3536" actId="26606"/>
          <ac:picMkLst>
            <pc:docMk/>
            <pc:sldMk cId="571305202" sldId="276"/>
            <ac:picMk id="399" creationId="{E60F0C32-05A5-3780-7B71-B4D2DFB2FA23}"/>
          </ac:picMkLst>
        </pc:picChg>
        <pc:cxnChg chg="add mod">
          <ac:chgData name="Christopher Fischer" userId="c33671c8-59dd-4906-b783-f44de4e6041f" providerId="ADAL" clId="{D08BD3CC-CEC2-4843-8E86-D6225D0B4B73}" dt="2025-01-04T17:20:52.604" v="3833" actId="1036"/>
          <ac:cxnSpMkLst>
            <pc:docMk/>
            <pc:sldMk cId="571305202" sldId="276"/>
            <ac:cxnSpMk id="5" creationId="{A46C49EE-3F64-A05C-0E64-8C07419ACA35}"/>
          </ac:cxnSpMkLst>
        </pc:cxnChg>
      </pc:sldChg>
      <pc:sldChg chg="new del">
        <pc:chgData name="Christopher Fischer" userId="c33671c8-59dd-4906-b783-f44de4e6041f" providerId="ADAL" clId="{D08BD3CC-CEC2-4843-8E86-D6225D0B4B73}" dt="2025-01-04T17:04:47.918" v="3493" actId="680"/>
        <pc:sldMkLst>
          <pc:docMk/>
          <pc:sldMk cId="2340861390" sldId="276"/>
        </pc:sldMkLst>
      </pc:sldChg>
      <pc:sldChg chg="addSp delSp modSp new mod setBg">
        <pc:chgData name="Christopher Fischer" userId="c33671c8-59dd-4906-b783-f44de4e6041f" providerId="ADAL" clId="{D08BD3CC-CEC2-4843-8E86-D6225D0B4B73}" dt="2025-01-04T17:21:01.039" v="3845" actId="1036"/>
        <pc:sldMkLst>
          <pc:docMk/>
          <pc:sldMk cId="766892111" sldId="277"/>
        </pc:sldMkLst>
        <pc:spChg chg="mod">
          <ac:chgData name="Christopher Fischer" userId="c33671c8-59dd-4906-b783-f44de4e6041f" providerId="ADAL" clId="{D08BD3CC-CEC2-4843-8E86-D6225D0B4B73}" dt="2025-01-04T17:16:55.446" v="3703" actId="1036"/>
          <ac:spMkLst>
            <pc:docMk/>
            <pc:sldMk cId="766892111" sldId="277"/>
            <ac:spMk id="2" creationId="{326FEF90-1B6B-5B1A-891C-A21B3D53FB28}"/>
          </ac:spMkLst>
        </pc:spChg>
        <pc:spChg chg="del">
          <ac:chgData name="Christopher Fischer" userId="c33671c8-59dd-4906-b783-f44de4e6041f" providerId="ADAL" clId="{D08BD3CC-CEC2-4843-8E86-D6225D0B4B73}" dt="2025-01-04T17:13:44.043" v="3602"/>
          <ac:spMkLst>
            <pc:docMk/>
            <pc:sldMk cId="766892111" sldId="277"/>
            <ac:spMk id="3" creationId="{875AA957-9E03-A950-FA0C-6471DA061D99}"/>
          </ac:spMkLst>
        </pc:spChg>
        <pc:spChg chg="add del mod">
          <ac:chgData name="Christopher Fischer" userId="c33671c8-59dd-4906-b783-f44de4e6041f" providerId="ADAL" clId="{D08BD3CC-CEC2-4843-8E86-D6225D0B4B73}" dt="2025-01-04T17:15:42.041" v="3615" actId="26606"/>
          <ac:spMkLst>
            <pc:docMk/>
            <pc:sldMk cId="766892111" sldId="277"/>
            <ac:spMk id="4" creationId="{0CE53290-0527-52BB-1399-B8C1C1B590DF}"/>
          </ac:spMkLst>
        </pc:spChg>
        <pc:spChg chg="add del">
          <ac:chgData name="Christopher Fischer" userId="c33671c8-59dd-4906-b783-f44de4e6041f" providerId="ADAL" clId="{D08BD3CC-CEC2-4843-8E86-D6225D0B4B73}" dt="2025-01-04T17:15:24.909" v="3612" actId="26606"/>
          <ac:spMkLst>
            <pc:docMk/>
            <pc:sldMk cId="766892111" sldId="277"/>
            <ac:spMk id="9" creationId="{1B15ED52-F352-441B-82BF-E0EA34836D08}"/>
          </ac:spMkLst>
        </pc:spChg>
        <pc:spChg chg="add del">
          <ac:chgData name="Christopher Fischer" userId="c33671c8-59dd-4906-b783-f44de4e6041f" providerId="ADAL" clId="{D08BD3CC-CEC2-4843-8E86-D6225D0B4B73}" dt="2025-01-04T17:14:28.637" v="3604" actId="26606"/>
          <ac:spMkLst>
            <pc:docMk/>
            <pc:sldMk cId="766892111" sldId="277"/>
            <ac:spMk id="10" creationId="{BACC6370-2D7E-4714-9D71-7542949D7D5D}"/>
          </ac:spMkLst>
        </pc:spChg>
        <pc:spChg chg="add del">
          <ac:chgData name="Christopher Fischer" userId="c33671c8-59dd-4906-b783-f44de4e6041f" providerId="ADAL" clId="{D08BD3CC-CEC2-4843-8E86-D6225D0B4B73}" dt="2025-01-04T17:15:24.909" v="3612" actId="26606"/>
          <ac:spMkLst>
            <pc:docMk/>
            <pc:sldMk cId="766892111" sldId="277"/>
            <ac:spMk id="11" creationId="{3B2E3793-BFE6-45A2-9B7B-E18844431C99}"/>
          </ac:spMkLst>
        </pc:spChg>
        <pc:spChg chg="add del">
          <ac:chgData name="Christopher Fischer" userId="c33671c8-59dd-4906-b783-f44de4e6041f" providerId="ADAL" clId="{D08BD3CC-CEC2-4843-8E86-D6225D0B4B73}" dt="2025-01-04T17:14:28.637" v="3604" actId="26606"/>
          <ac:spMkLst>
            <pc:docMk/>
            <pc:sldMk cId="766892111" sldId="277"/>
            <ac:spMk id="12" creationId="{F68B3F68-107C-434F-AA38-110D5EA91B85}"/>
          </ac:spMkLst>
        </pc:spChg>
        <pc:spChg chg="add del">
          <ac:chgData name="Christopher Fischer" userId="c33671c8-59dd-4906-b783-f44de4e6041f" providerId="ADAL" clId="{D08BD3CC-CEC2-4843-8E86-D6225D0B4B73}" dt="2025-01-04T17:15:24.909" v="3612" actId="26606"/>
          <ac:spMkLst>
            <pc:docMk/>
            <pc:sldMk cId="766892111" sldId="277"/>
            <ac:spMk id="13" creationId="{BC4C4868-CB8F-4AF9-9CDB-8108F2C19B67}"/>
          </ac:spMkLst>
        </pc:spChg>
        <pc:spChg chg="add del">
          <ac:chgData name="Christopher Fischer" userId="c33671c8-59dd-4906-b783-f44de4e6041f" providerId="ADAL" clId="{D08BD3CC-CEC2-4843-8E86-D6225D0B4B73}" dt="2025-01-04T17:14:28.637" v="3604" actId="26606"/>
          <ac:spMkLst>
            <pc:docMk/>
            <pc:sldMk cId="766892111" sldId="277"/>
            <ac:spMk id="14" creationId="{AAD0DBB9-1A4B-4391-81D4-CB19F9AB918A}"/>
          </ac:spMkLst>
        </pc:spChg>
        <pc:spChg chg="add del">
          <ac:chgData name="Christopher Fischer" userId="c33671c8-59dd-4906-b783-f44de4e6041f" providerId="ADAL" clId="{D08BD3CC-CEC2-4843-8E86-D6225D0B4B73}" dt="2025-01-04T17:15:24.909" v="3612" actId="26606"/>
          <ac:spMkLst>
            <pc:docMk/>
            <pc:sldMk cId="766892111" sldId="277"/>
            <ac:spMk id="15" creationId="{375E0459-6403-40CD-989D-56A4407CA12E}"/>
          </ac:spMkLst>
        </pc:spChg>
        <pc:spChg chg="add del">
          <ac:chgData name="Christopher Fischer" userId="c33671c8-59dd-4906-b783-f44de4e6041f" providerId="ADAL" clId="{D08BD3CC-CEC2-4843-8E86-D6225D0B4B73}" dt="2025-01-04T17:14:28.637" v="3604" actId="26606"/>
          <ac:spMkLst>
            <pc:docMk/>
            <pc:sldMk cId="766892111" sldId="277"/>
            <ac:spMk id="16" creationId="{063BBA22-50EA-4C4D-BE05-F1CE4E63AA56}"/>
          </ac:spMkLst>
        </pc:spChg>
        <pc:spChg chg="add del">
          <ac:chgData name="Christopher Fischer" userId="c33671c8-59dd-4906-b783-f44de4e6041f" providerId="ADAL" clId="{D08BD3CC-CEC2-4843-8E86-D6225D0B4B73}" dt="2025-01-04T17:15:24.909" v="3612" actId="26606"/>
          <ac:spMkLst>
            <pc:docMk/>
            <pc:sldMk cId="766892111" sldId="277"/>
            <ac:spMk id="17" creationId="{53E5B1A8-3AC9-4BD1-9BBC-78CA94F2D1BA}"/>
          </ac:spMkLst>
        </pc:spChg>
        <pc:spChg chg="add del">
          <ac:chgData name="Christopher Fischer" userId="c33671c8-59dd-4906-b783-f44de4e6041f" providerId="ADAL" clId="{D08BD3CC-CEC2-4843-8E86-D6225D0B4B73}" dt="2025-01-04T17:14:41.713" v="3606" actId="26606"/>
          <ac:spMkLst>
            <pc:docMk/>
            <pc:sldMk cId="766892111" sldId="277"/>
            <ac:spMk id="18" creationId="{53B021B3-DE93-4AB7-8A18-CF5F1CED88B8}"/>
          </ac:spMkLst>
        </pc:spChg>
        <pc:spChg chg="add del">
          <ac:chgData name="Christopher Fischer" userId="c33671c8-59dd-4906-b783-f44de4e6041f" providerId="ADAL" clId="{D08BD3CC-CEC2-4843-8E86-D6225D0B4B73}" dt="2025-01-04T17:14:41.713" v="3606" actId="26606"/>
          <ac:spMkLst>
            <pc:docMk/>
            <pc:sldMk cId="766892111" sldId="277"/>
            <ac:spMk id="19" creationId="{52D502E5-F6B4-4D58-B4AE-FC466FF15EE8}"/>
          </ac:spMkLst>
        </pc:spChg>
        <pc:spChg chg="add del">
          <ac:chgData name="Christopher Fischer" userId="c33671c8-59dd-4906-b783-f44de4e6041f" providerId="ADAL" clId="{D08BD3CC-CEC2-4843-8E86-D6225D0B4B73}" dt="2025-01-04T17:14:41.713" v="3606" actId="26606"/>
          <ac:spMkLst>
            <pc:docMk/>
            <pc:sldMk cId="766892111" sldId="277"/>
            <ac:spMk id="20" creationId="{9DECDBF4-02B6-4BB4-B65B-B8107AD6A9E8}"/>
          </ac:spMkLst>
        </pc:spChg>
        <pc:spChg chg="add del">
          <ac:chgData name="Christopher Fischer" userId="c33671c8-59dd-4906-b783-f44de4e6041f" providerId="ADAL" clId="{D08BD3CC-CEC2-4843-8E86-D6225D0B4B73}" dt="2025-01-04T17:14:51.778" v="3608" actId="26606"/>
          <ac:spMkLst>
            <pc:docMk/>
            <pc:sldMk cId="766892111" sldId="277"/>
            <ac:spMk id="26" creationId="{CB49665F-0298-4449-8D2D-209989CB9EE3}"/>
          </ac:spMkLst>
        </pc:spChg>
        <pc:spChg chg="add del">
          <ac:chgData name="Christopher Fischer" userId="c33671c8-59dd-4906-b783-f44de4e6041f" providerId="ADAL" clId="{D08BD3CC-CEC2-4843-8E86-D6225D0B4B73}" dt="2025-01-04T17:14:51.778" v="3608" actId="26606"/>
          <ac:spMkLst>
            <pc:docMk/>
            <pc:sldMk cId="766892111" sldId="277"/>
            <ac:spMk id="27" creationId="{A71EEC14-174A-46FA-B046-474750457130}"/>
          </ac:spMkLst>
        </pc:spChg>
        <pc:spChg chg="add del">
          <ac:chgData name="Christopher Fischer" userId="c33671c8-59dd-4906-b783-f44de4e6041f" providerId="ADAL" clId="{D08BD3CC-CEC2-4843-8E86-D6225D0B4B73}" dt="2025-01-04T17:15:24.909" v="3612" actId="26606"/>
          <ac:spMkLst>
            <pc:docMk/>
            <pc:sldMk cId="766892111" sldId="277"/>
            <ac:spMk id="38" creationId="{0CE53290-0527-52BB-1399-B8C1C1B590DF}"/>
          </ac:spMkLst>
        </pc:spChg>
        <pc:spChg chg="add del">
          <ac:chgData name="Christopher Fischer" userId="c33671c8-59dd-4906-b783-f44de4e6041f" providerId="ADAL" clId="{D08BD3CC-CEC2-4843-8E86-D6225D0B4B73}" dt="2025-01-04T17:15:42.024" v="3614" actId="26606"/>
          <ac:spMkLst>
            <pc:docMk/>
            <pc:sldMk cId="766892111" sldId="277"/>
            <ac:spMk id="40" creationId="{C5278130-DFE0-457B-8698-88DF69019DDE}"/>
          </ac:spMkLst>
        </pc:spChg>
        <pc:spChg chg="add del">
          <ac:chgData name="Christopher Fischer" userId="c33671c8-59dd-4906-b783-f44de4e6041f" providerId="ADAL" clId="{D08BD3CC-CEC2-4843-8E86-D6225D0B4B73}" dt="2025-01-04T17:15:42.024" v="3614" actId="26606"/>
          <ac:spMkLst>
            <pc:docMk/>
            <pc:sldMk cId="766892111" sldId="277"/>
            <ac:spMk id="41" creationId="{2F99531B-1681-4D6E-BECB-18325B33A618}"/>
          </ac:spMkLst>
        </pc:spChg>
        <pc:spChg chg="add del">
          <ac:chgData name="Christopher Fischer" userId="c33671c8-59dd-4906-b783-f44de4e6041f" providerId="ADAL" clId="{D08BD3CC-CEC2-4843-8E86-D6225D0B4B73}" dt="2025-01-04T17:15:42.024" v="3614" actId="26606"/>
          <ac:spMkLst>
            <pc:docMk/>
            <pc:sldMk cId="766892111" sldId="277"/>
            <ac:spMk id="42" creationId="{20344094-430A-400B-804B-910E696A1A90}"/>
          </ac:spMkLst>
        </pc:spChg>
        <pc:spChg chg="add del">
          <ac:chgData name="Christopher Fischer" userId="c33671c8-59dd-4906-b783-f44de4e6041f" providerId="ADAL" clId="{D08BD3CC-CEC2-4843-8E86-D6225D0B4B73}" dt="2025-01-04T17:15:42.024" v="3614" actId="26606"/>
          <ac:spMkLst>
            <pc:docMk/>
            <pc:sldMk cId="766892111" sldId="277"/>
            <ac:spMk id="43" creationId="{453C67DF-7782-4E57-AB9B-F1B4811AD8FE}"/>
          </ac:spMkLst>
        </pc:spChg>
        <pc:spChg chg="add">
          <ac:chgData name="Christopher Fischer" userId="c33671c8-59dd-4906-b783-f44de4e6041f" providerId="ADAL" clId="{D08BD3CC-CEC2-4843-8E86-D6225D0B4B73}" dt="2025-01-04T17:15:42.041" v="3615" actId="26606"/>
          <ac:spMkLst>
            <pc:docMk/>
            <pc:sldMk cId="766892111" sldId="277"/>
            <ac:spMk id="48" creationId="{BACC6370-2D7E-4714-9D71-7542949D7D5D}"/>
          </ac:spMkLst>
        </pc:spChg>
        <pc:spChg chg="add">
          <ac:chgData name="Christopher Fischer" userId="c33671c8-59dd-4906-b783-f44de4e6041f" providerId="ADAL" clId="{D08BD3CC-CEC2-4843-8E86-D6225D0B4B73}" dt="2025-01-04T17:15:42.041" v="3615" actId="26606"/>
          <ac:spMkLst>
            <pc:docMk/>
            <pc:sldMk cId="766892111" sldId="277"/>
            <ac:spMk id="49" creationId="{256B2C21-A230-48C0-8DF1-C46611373C44}"/>
          </ac:spMkLst>
        </pc:spChg>
        <pc:spChg chg="add">
          <ac:chgData name="Christopher Fischer" userId="c33671c8-59dd-4906-b783-f44de4e6041f" providerId="ADAL" clId="{D08BD3CC-CEC2-4843-8E86-D6225D0B4B73}" dt="2025-01-04T17:15:42.041" v="3615" actId="26606"/>
          <ac:spMkLst>
            <pc:docMk/>
            <pc:sldMk cId="766892111" sldId="277"/>
            <ac:spMk id="50" creationId="{3847E18C-932D-4C95-AABA-FEC7C9499AD7}"/>
          </ac:spMkLst>
        </pc:spChg>
        <pc:spChg chg="add">
          <ac:chgData name="Christopher Fischer" userId="c33671c8-59dd-4906-b783-f44de4e6041f" providerId="ADAL" clId="{D08BD3CC-CEC2-4843-8E86-D6225D0B4B73}" dt="2025-01-04T17:15:42.041" v="3615" actId="26606"/>
          <ac:spMkLst>
            <pc:docMk/>
            <pc:sldMk cId="766892111" sldId="277"/>
            <ac:spMk id="51" creationId="{3150CB11-0C61-439E-910F-5787759E72A0}"/>
          </ac:spMkLst>
        </pc:spChg>
        <pc:spChg chg="add">
          <ac:chgData name="Christopher Fischer" userId="c33671c8-59dd-4906-b783-f44de4e6041f" providerId="ADAL" clId="{D08BD3CC-CEC2-4843-8E86-D6225D0B4B73}" dt="2025-01-04T17:15:42.041" v="3615" actId="26606"/>
          <ac:spMkLst>
            <pc:docMk/>
            <pc:sldMk cId="766892111" sldId="277"/>
            <ac:spMk id="52" creationId="{43F8A58B-5155-44CE-A5FF-7647B47D0A7A}"/>
          </ac:spMkLst>
        </pc:spChg>
        <pc:spChg chg="add">
          <ac:chgData name="Christopher Fischer" userId="c33671c8-59dd-4906-b783-f44de4e6041f" providerId="ADAL" clId="{D08BD3CC-CEC2-4843-8E86-D6225D0B4B73}" dt="2025-01-04T17:15:42.041" v="3615" actId="26606"/>
          <ac:spMkLst>
            <pc:docMk/>
            <pc:sldMk cId="766892111" sldId="277"/>
            <ac:spMk id="53" creationId="{443F2ACA-E6D6-4028-82DD-F03C262D5DE6}"/>
          </ac:spMkLst>
        </pc:spChg>
        <pc:grpChg chg="add del">
          <ac:chgData name="Christopher Fischer" userId="c33671c8-59dd-4906-b783-f44de4e6041f" providerId="ADAL" clId="{D08BD3CC-CEC2-4843-8E86-D6225D0B4B73}" dt="2025-01-04T17:14:51.778" v="3608" actId="26606"/>
          <ac:grpSpMkLst>
            <pc:docMk/>
            <pc:sldMk cId="766892111" sldId="277"/>
            <ac:grpSpMk id="28" creationId="{EEB6CB95-E653-4C6C-AE51-62FD848E8D5B}"/>
          </ac:grpSpMkLst>
        </pc:grpChg>
        <pc:grpChg chg="add del">
          <ac:chgData name="Christopher Fischer" userId="c33671c8-59dd-4906-b783-f44de4e6041f" providerId="ADAL" clId="{D08BD3CC-CEC2-4843-8E86-D6225D0B4B73}" dt="2025-01-04T17:14:51.778" v="3608" actId="26606"/>
          <ac:grpSpMkLst>
            <pc:docMk/>
            <pc:sldMk cId="766892111" sldId="277"/>
            <ac:grpSpMk id="30" creationId="{43F5E015-E085-4624-B431-B42414448684}"/>
          </ac:grpSpMkLst>
        </pc:grpChg>
        <pc:graphicFrameChg chg="add del">
          <ac:chgData name="Christopher Fischer" userId="c33671c8-59dd-4906-b783-f44de4e6041f" providerId="ADAL" clId="{D08BD3CC-CEC2-4843-8E86-D6225D0B4B73}" dt="2025-01-04T17:14:28.637" v="3604" actId="26606"/>
          <ac:graphicFrameMkLst>
            <pc:docMk/>
            <pc:sldMk cId="766892111" sldId="277"/>
            <ac:graphicFrameMk id="6" creationId="{6E5734A4-16C4-8017-0525-2DFF966DBA6C}"/>
          </ac:graphicFrameMkLst>
        </pc:graphicFrameChg>
        <pc:graphicFrameChg chg="add del">
          <ac:chgData name="Christopher Fischer" userId="c33671c8-59dd-4906-b783-f44de4e6041f" providerId="ADAL" clId="{D08BD3CC-CEC2-4843-8E86-D6225D0B4B73}" dt="2025-01-04T17:14:41.713" v="3606" actId="26606"/>
          <ac:graphicFrameMkLst>
            <pc:docMk/>
            <pc:sldMk cId="766892111" sldId="277"/>
            <ac:graphicFrameMk id="21" creationId="{95CB1BC3-6BF4-E6E4-C19D-854D24B417E0}"/>
          </ac:graphicFrameMkLst>
        </pc:graphicFrameChg>
        <pc:graphicFrameChg chg="add del">
          <ac:chgData name="Christopher Fischer" userId="c33671c8-59dd-4906-b783-f44de4e6041f" providerId="ADAL" clId="{D08BD3CC-CEC2-4843-8E86-D6225D0B4B73}" dt="2025-01-04T17:14:51.778" v="3608" actId="26606"/>
          <ac:graphicFrameMkLst>
            <pc:docMk/>
            <pc:sldMk cId="766892111" sldId="277"/>
            <ac:graphicFrameMk id="34" creationId="{80F3ED91-C263-1030-4024-D376000342D9}"/>
          </ac:graphicFrameMkLst>
        </pc:graphicFrameChg>
        <pc:graphicFrameChg chg="add del">
          <ac:chgData name="Christopher Fischer" userId="c33671c8-59dd-4906-b783-f44de4e6041f" providerId="ADAL" clId="{D08BD3CC-CEC2-4843-8E86-D6225D0B4B73}" dt="2025-01-04T17:15:22.076" v="3610" actId="26606"/>
          <ac:graphicFrameMkLst>
            <pc:docMk/>
            <pc:sldMk cId="766892111" sldId="277"/>
            <ac:graphicFrameMk id="36" creationId="{571CA540-70F4-3A56-F5CA-17DD483F3717}"/>
          </ac:graphicFrameMkLst>
        </pc:graphicFrameChg>
        <pc:graphicFrameChg chg="add del">
          <ac:chgData name="Christopher Fischer" userId="c33671c8-59dd-4906-b783-f44de4e6041f" providerId="ADAL" clId="{D08BD3CC-CEC2-4843-8E86-D6225D0B4B73}" dt="2025-01-04T17:15:42.024" v="3614" actId="26606"/>
          <ac:graphicFrameMkLst>
            <pc:docMk/>
            <pc:sldMk cId="766892111" sldId="277"/>
            <ac:graphicFrameMk id="46" creationId="{479FBC2B-377A-7792-C431-F54302038EFC}"/>
          </ac:graphicFrameMkLst>
        </pc:graphicFrameChg>
        <pc:graphicFrameChg chg="add mod modGraphic">
          <ac:chgData name="Christopher Fischer" userId="c33671c8-59dd-4906-b783-f44de4e6041f" providerId="ADAL" clId="{D08BD3CC-CEC2-4843-8E86-D6225D0B4B73}" dt="2025-01-04T17:18:41.946" v="3735" actId="255"/>
          <ac:graphicFrameMkLst>
            <pc:docMk/>
            <pc:sldMk cId="766892111" sldId="277"/>
            <ac:graphicFrameMk id="54" creationId="{CFA54421-1939-357D-02DE-90E8D1B56476}"/>
          </ac:graphicFrameMkLst>
        </pc:graphicFrameChg>
        <pc:cxnChg chg="add mod">
          <ac:chgData name="Christopher Fischer" userId="c33671c8-59dd-4906-b783-f44de4e6041f" providerId="ADAL" clId="{D08BD3CC-CEC2-4843-8E86-D6225D0B4B73}" dt="2025-01-04T17:21:01.039" v="3845" actId="1036"/>
          <ac:cxnSpMkLst>
            <pc:docMk/>
            <pc:sldMk cId="766892111" sldId="277"/>
            <ac:cxnSpMk id="5" creationId="{19BC2337-3AB5-AA56-1374-342B9EC41C78}"/>
          </ac:cxnSpMkLst>
        </pc:cxnChg>
        <pc:cxnChg chg="add del">
          <ac:chgData name="Christopher Fischer" userId="c33671c8-59dd-4906-b783-f44de4e6041f" providerId="ADAL" clId="{D08BD3CC-CEC2-4843-8E86-D6225D0B4B73}" dt="2025-01-04T17:15:42.024" v="3614" actId="26606"/>
          <ac:cxnSpMkLst>
            <pc:docMk/>
            <pc:sldMk cId="766892111" sldId="277"/>
            <ac:cxnSpMk id="44" creationId="{B03A5AE3-BD30-455C-842B-7626C8BEF097}"/>
          </ac:cxnSpMkLst>
        </pc:cxnChg>
        <pc:cxnChg chg="add del">
          <ac:chgData name="Christopher Fischer" userId="c33671c8-59dd-4906-b783-f44de4e6041f" providerId="ADAL" clId="{D08BD3CC-CEC2-4843-8E86-D6225D0B4B73}" dt="2025-01-04T17:15:42.024" v="3614" actId="26606"/>
          <ac:cxnSpMkLst>
            <pc:docMk/>
            <pc:sldMk cId="766892111" sldId="277"/>
            <ac:cxnSpMk id="45" creationId="{2DBECAA5-1F2D-470D-875C-8F2C2CA3E54B}"/>
          </ac:cxnSpMkLst>
        </pc:cxnChg>
      </pc:sldChg>
      <pc:sldChg chg="modSp add mod ord">
        <pc:chgData name="Christopher Fischer" userId="c33671c8-59dd-4906-b783-f44de4e6041f" providerId="ADAL" clId="{D08BD3CC-CEC2-4843-8E86-D6225D0B4B73}" dt="2025-01-04T17:22:12.100" v="3892" actId="20577"/>
        <pc:sldMkLst>
          <pc:docMk/>
          <pc:sldMk cId="2102593404" sldId="278"/>
        </pc:sldMkLst>
        <pc:spChg chg="mod">
          <ac:chgData name="Christopher Fischer" userId="c33671c8-59dd-4906-b783-f44de4e6041f" providerId="ADAL" clId="{D08BD3CC-CEC2-4843-8E86-D6225D0B4B73}" dt="2025-01-04T17:21:47.117" v="3861" actId="20577"/>
          <ac:spMkLst>
            <pc:docMk/>
            <pc:sldMk cId="2102593404" sldId="278"/>
            <ac:spMk id="2" creationId="{D61137D7-8B1D-9275-F330-D29EC3B84C7C}"/>
          </ac:spMkLst>
        </pc:spChg>
        <pc:spChg chg="mod">
          <ac:chgData name="Christopher Fischer" userId="c33671c8-59dd-4906-b783-f44de4e6041f" providerId="ADAL" clId="{D08BD3CC-CEC2-4843-8E86-D6225D0B4B73}" dt="2025-01-04T17:22:12.100" v="3892" actId="20577"/>
          <ac:spMkLst>
            <pc:docMk/>
            <pc:sldMk cId="2102593404" sldId="278"/>
            <ac:spMk id="3" creationId="{89D332A7-9CE2-CECC-7BF9-FECC7CBB2DC1}"/>
          </ac:spMkLst>
        </pc:spChg>
      </pc:sldChg>
      <pc:sldChg chg="delSp add del setBg delDesignElem">
        <pc:chgData name="Christopher Fischer" userId="c33671c8-59dd-4906-b783-f44de4e6041f" providerId="ADAL" clId="{D08BD3CC-CEC2-4843-8E86-D6225D0B4B73}" dt="2025-01-04T17:21:25.502" v="3848" actId="47"/>
        <pc:sldMkLst>
          <pc:docMk/>
          <pc:sldMk cId="3385926206" sldId="278"/>
        </pc:sldMkLst>
        <pc:spChg chg="del">
          <ac:chgData name="Christopher Fischer" userId="c33671c8-59dd-4906-b783-f44de4e6041f" providerId="ADAL" clId="{D08BD3CC-CEC2-4843-8E86-D6225D0B4B73}" dt="2025-01-04T17:21:17.547" v="3847"/>
          <ac:spMkLst>
            <pc:docMk/>
            <pc:sldMk cId="3385926206" sldId="278"/>
            <ac:spMk id="9" creationId="{B122C243-A911-53E5-A7C5-6AB12962C43E}"/>
          </ac:spMkLst>
        </pc:spChg>
        <pc:spChg chg="del">
          <ac:chgData name="Christopher Fischer" userId="c33671c8-59dd-4906-b783-f44de4e6041f" providerId="ADAL" clId="{D08BD3CC-CEC2-4843-8E86-D6225D0B4B73}" dt="2025-01-04T17:21:17.547" v="3847"/>
          <ac:spMkLst>
            <pc:docMk/>
            <pc:sldMk cId="3385926206" sldId="278"/>
            <ac:spMk id="11" creationId="{1D7A4FF8-4888-033E-4BE0-99AEEF16E73D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2215E5-384B-4E9E-AECC-7618220C59D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6FE4FF4-1039-413B-BC4B-0EE7CAFF385B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2333CEB8-8831-4F48-A1DC-579028C39D9A}" type="parTrans" cxnId="{D076C181-8659-453D-878E-DD1D3444CAD3}">
      <dgm:prSet/>
      <dgm:spPr/>
      <dgm:t>
        <a:bodyPr/>
        <a:lstStyle/>
        <a:p>
          <a:endParaRPr lang="en-US"/>
        </a:p>
      </dgm:t>
    </dgm:pt>
    <dgm:pt modelId="{E3FCDDC7-FC06-480D-902C-EE900A1365C9}" type="sibTrans" cxnId="{D076C181-8659-453D-878E-DD1D3444CAD3}">
      <dgm:prSet/>
      <dgm:spPr/>
      <dgm:t>
        <a:bodyPr/>
        <a:lstStyle/>
        <a:p>
          <a:endParaRPr lang="en-US"/>
        </a:p>
      </dgm:t>
    </dgm:pt>
    <dgm:pt modelId="{F64D56A3-FA5A-4AEA-B6B4-BF1903293F6A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DB3BB071-C7EB-4EF9-9B38-D667AA8757A6}" type="parTrans" cxnId="{5EA9E120-E5A0-4ABB-BDEF-C73BAF943153}">
      <dgm:prSet/>
      <dgm:spPr/>
      <dgm:t>
        <a:bodyPr/>
        <a:lstStyle/>
        <a:p>
          <a:endParaRPr lang="en-US"/>
        </a:p>
      </dgm:t>
    </dgm:pt>
    <dgm:pt modelId="{236A2209-C6A5-464E-B069-D1594704C1C2}" type="sibTrans" cxnId="{5EA9E120-E5A0-4ABB-BDEF-C73BAF943153}">
      <dgm:prSet/>
      <dgm:spPr/>
      <dgm:t>
        <a:bodyPr/>
        <a:lstStyle/>
        <a:p>
          <a:endParaRPr lang="en-US"/>
        </a:p>
      </dgm:t>
    </dgm:pt>
    <dgm:pt modelId="{C70056FE-2BBA-46DA-92F2-E0D7756EFD1D}">
      <dgm:prSet/>
      <dgm:spPr/>
      <dgm:t>
        <a:bodyPr/>
        <a:lstStyle/>
        <a:p>
          <a:r>
            <a:rPr lang="en-US"/>
            <a:t>Data Analysis Process</a:t>
          </a:r>
        </a:p>
      </dgm:t>
    </dgm:pt>
    <dgm:pt modelId="{736F20EA-40FD-4DE6-AAAD-E98AD27489CB}" type="parTrans" cxnId="{3C69E754-96ED-43CF-B2B5-4628ED7C78F5}">
      <dgm:prSet/>
      <dgm:spPr/>
      <dgm:t>
        <a:bodyPr/>
        <a:lstStyle/>
        <a:p>
          <a:endParaRPr lang="en-US"/>
        </a:p>
      </dgm:t>
    </dgm:pt>
    <dgm:pt modelId="{80D07E23-99AC-4790-9656-A52E90859E75}" type="sibTrans" cxnId="{3C69E754-96ED-43CF-B2B5-4628ED7C78F5}">
      <dgm:prSet/>
      <dgm:spPr/>
      <dgm:t>
        <a:bodyPr/>
        <a:lstStyle/>
        <a:p>
          <a:endParaRPr lang="en-US"/>
        </a:p>
      </dgm:t>
    </dgm:pt>
    <dgm:pt modelId="{5ED278C4-C539-46AC-A656-96A330B6490E}">
      <dgm:prSet/>
      <dgm:spPr/>
      <dgm:t>
        <a:bodyPr/>
        <a:lstStyle/>
        <a:p>
          <a:r>
            <a:rPr lang="en-US"/>
            <a:t>Findings</a:t>
          </a:r>
        </a:p>
      </dgm:t>
    </dgm:pt>
    <dgm:pt modelId="{60B05418-5947-418B-BBD7-14CDF10EC18A}" type="parTrans" cxnId="{FB55C5A1-7197-4689-A3FA-99224E40A06A}">
      <dgm:prSet/>
      <dgm:spPr/>
      <dgm:t>
        <a:bodyPr/>
        <a:lstStyle/>
        <a:p>
          <a:endParaRPr lang="en-US"/>
        </a:p>
      </dgm:t>
    </dgm:pt>
    <dgm:pt modelId="{FF23AC4C-C607-4E61-8985-255F6725028A}" type="sibTrans" cxnId="{FB55C5A1-7197-4689-A3FA-99224E40A06A}">
      <dgm:prSet/>
      <dgm:spPr/>
      <dgm:t>
        <a:bodyPr/>
        <a:lstStyle/>
        <a:p>
          <a:endParaRPr lang="en-US"/>
        </a:p>
      </dgm:t>
    </dgm:pt>
    <dgm:pt modelId="{5DE37FDA-39DB-4DAC-95EB-06ECCAF2F46F}">
      <dgm:prSet/>
      <dgm:spPr/>
      <dgm:t>
        <a:bodyPr/>
        <a:lstStyle/>
        <a:p>
          <a:r>
            <a:rPr lang="en-US"/>
            <a:t>Limitations </a:t>
          </a:r>
        </a:p>
      </dgm:t>
    </dgm:pt>
    <dgm:pt modelId="{8CF4D292-0C28-4665-8767-66D7F14A859A}" type="parTrans" cxnId="{D75987FA-BF95-403C-A23A-FDF9470E073C}">
      <dgm:prSet/>
      <dgm:spPr/>
      <dgm:t>
        <a:bodyPr/>
        <a:lstStyle/>
        <a:p>
          <a:endParaRPr lang="en-US"/>
        </a:p>
      </dgm:t>
    </dgm:pt>
    <dgm:pt modelId="{60C68316-5237-42F5-84DB-E7DF5F3A54AA}" type="sibTrans" cxnId="{D75987FA-BF95-403C-A23A-FDF9470E073C}">
      <dgm:prSet/>
      <dgm:spPr/>
      <dgm:t>
        <a:bodyPr/>
        <a:lstStyle/>
        <a:p>
          <a:endParaRPr lang="en-US"/>
        </a:p>
      </dgm:t>
    </dgm:pt>
    <dgm:pt modelId="{89ABFA61-E9C7-413C-AD94-CA1B83B633F0}">
      <dgm:prSet/>
      <dgm:spPr/>
      <dgm:t>
        <a:bodyPr/>
        <a:lstStyle/>
        <a:p>
          <a:r>
            <a:rPr lang="en-US"/>
            <a:t>Recommendations</a:t>
          </a:r>
        </a:p>
      </dgm:t>
    </dgm:pt>
    <dgm:pt modelId="{BF3E7316-6B2A-4F5F-8406-B08C8B046AA6}" type="parTrans" cxnId="{10E4269A-1D7F-4F30-B169-C2D9C52C131A}">
      <dgm:prSet/>
      <dgm:spPr/>
      <dgm:t>
        <a:bodyPr/>
        <a:lstStyle/>
        <a:p>
          <a:endParaRPr lang="en-US"/>
        </a:p>
      </dgm:t>
    </dgm:pt>
    <dgm:pt modelId="{1879FF2B-0AD3-40DB-AED8-E38EFB85EC1D}" type="sibTrans" cxnId="{10E4269A-1D7F-4F30-B169-C2D9C52C131A}">
      <dgm:prSet/>
      <dgm:spPr/>
      <dgm:t>
        <a:bodyPr/>
        <a:lstStyle/>
        <a:p>
          <a:endParaRPr lang="en-US"/>
        </a:p>
      </dgm:t>
    </dgm:pt>
    <dgm:pt modelId="{D7C5EDCB-79DC-4788-B099-28F1B409B6DA}">
      <dgm:prSet/>
      <dgm:spPr/>
      <dgm:t>
        <a:bodyPr/>
        <a:lstStyle/>
        <a:p>
          <a:r>
            <a:rPr lang="en-US"/>
            <a:t>Expected Benefits</a:t>
          </a:r>
        </a:p>
      </dgm:t>
    </dgm:pt>
    <dgm:pt modelId="{1282093A-931B-4478-9023-93CBA48EB7DA}" type="parTrans" cxnId="{E6EA962B-A331-4B31-BD82-FA004B82E074}">
      <dgm:prSet/>
      <dgm:spPr/>
      <dgm:t>
        <a:bodyPr/>
        <a:lstStyle/>
        <a:p>
          <a:endParaRPr lang="en-US"/>
        </a:p>
      </dgm:t>
    </dgm:pt>
    <dgm:pt modelId="{7EFCD259-0AB4-4E0B-AC8B-7087DDC17BF9}" type="sibTrans" cxnId="{E6EA962B-A331-4B31-BD82-FA004B82E074}">
      <dgm:prSet/>
      <dgm:spPr/>
      <dgm:t>
        <a:bodyPr/>
        <a:lstStyle/>
        <a:p>
          <a:endParaRPr lang="en-US"/>
        </a:p>
      </dgm:t>
    </dgm:pt>
    <dgm:pt modelId="{62F598D2-FCFA-4E31-87E1-FAAEF28CC603}" type="pres">
      <dgm:prSet presAssocID="{742215E5-384B-4E9E-AECC-7618220C59D0}" presName="vert0" presStyleCnt="0">
        <dgm:presLayoutVars>
          <dgm:dir/>
          <dgm:animOne val="branch"/>
          <dgm:animLvl val="lvl"/>
        </dgm:presLayoutVars>
      </dgm:prSet>
      <dgm:spPr/>
    </dgm:pt>
    <dgm:pt modelId="{3884AD58-D2A7-49ED-96D2-5875233306F4}" type="pres">
      <dgm:prSet presAssocID="{76FE4FF4-1039-413B-BC4B-0EE7CAFF385B}" presName="thickLine" presStyleLbl="alignNode1" presStyleIdx="0" presStyleCnt="7"/>
      <dgm:spPr/>
    </dgm:pt>
    <dgm:pt modelId="{B2DA4F23-62D1-4358-B2FB-ED5499E94281}" type="pres">
      <dgm:prSet presAssocID="{76FE4FF4-1039-413B-BC4B-0EE7CAFF385B}" presName="horz1" presStyleCnt="0"/>
      <dgm:spPr/>
    </dgm:pt>
    <dgm:pt modelId="{7C6A4D7F-4298-4F12-9D3C-A1182A67C678}" type="pres">
      <dgm:prSet presAssocID="{76FE4FF4-1039-413B-BC4B-0EE7CAFF385B}" presName="tx1" presStyleLbl="revTx" presStyleIdx="0" presStyleCnt="7"/>
      <dgm:spPr/>
    </dgm:pt>
    <dgm:pt modelId="{BAF1AA98-67D0-4419-9561-6BDE82109616}" type="pres">
      <dgm:prSet presAssocID="{76FE4FF4-1039-413B-BC4B-0EE7CAFF385B}" presName="vert1" presStyleCnt="0"/>
      <dgm:spPr/>
    </dgm:pt>
    <dgm:pt modelId="{F1BAF066-6EAC-43B6-9F47-3E5D2118F6D3}" type="pres">
      <dgm:prSet presAssocID="{F64D56A3-FA5A-4AEA-B6B4-BF1903293F6A}" presName="thickLine" presStyleLbl="alignNode1" presStyleIdx="1" presStyleCnt="7"/>
      <dgm:spPr/>
    </dgm:pt>
    <dgm:pt modelId="{202B27A3-9661-45FE-AAB6-FEC044280ECE}" type="pres">
      <dgm:prSet presAssocID="{F64D56A3-FA5A-4AEA-B6B4-BF1903293F6A}" presName="horz1" presStyleCnt="0"/>
      <dgm:spPr/>
    </dgm:pt>
    <dgm:pt modelId="{0996E248-EEE4-41FD-B2CE-33AA85A812F4}" type="pres">
      <dgm:prSet presAssocID="{F64D56A3-FA5A-4AEA-B6B4-BF1903293F6A}" presName="tx1" presStyleLbl="revTx" presStyleIdx="1" presStyleCnt="7"/>
      <dgm:spPr/>
    </dgm:pt>
    <dgm:pt modelId="{0F52C8DD-8F17-4428-A9AB-03FAE9245856}" type="pres">
      <dgm:prSet presAssocID="{F64D56A3-FA5A-4AEA-B6B4-BF1903293F6A}" presName="vert1" presStyleCnt="0"/>
      <dgm:spPr/>
    </dgm:pt>
    <dgm:pt modelId="{0A3E906A-36A9-47CD-927F-47765058D278}" type="pres">
      <dgm:prSet presAssocID="{C70056FE-2BBA-46DA-92F2-E0D7756EFD1D}" presName="thickLine" presStyleLbl="alignNode1" presStyleIdx="2" presStyleCnt="7"/>
      <dgm:spPr/>
    </dgm:pt>
    <dgm:pt modelId="{7EBC233A-50B0-4733-98CD-06BF59D859B7}" type="pres">
      <dgm:prSet presAssocID="{C70056FE-2BBA-46DA-92F2-E0D7756EFD1D}" presName="horz1" presStyleCnt="0"/>
      <dgm:spPr/>
    </dgm:pt>
    <dgm:pt modelId="{36525C93-1CB2-4B28-ACA1-62919767C336}" type="pres">
      <dgm:prSet presAssocID="{C70056FE-2BBA-46DA-92F2-E0D7756EFD1D}" presName="tx1" presStyleLbl="revTx" presStyleIdx="2" presStyleCnt="7"/>
      <dgm:spPr/>
    </dgm:pt>
    <dgm:pt modelId="{A0B890E0-FCD6-4A94-924D-064787C08847}" type="pres">
      <dgm:prSet presAssocID="{C70056FE-2BBA-46DA-92F2-E0D7756EFD1D}" presName="vert1" presStyleCnt="0"/>
      <dgm:spPr/>
    </dgm:pt>
    <dgm:pt modelId="{2E883218-89E7-4A2E-AA77-6D81554B6B18}" type="pres">
      <dgm:prSet presAssocID="{5ED278C4-C539-46AC-A656-96A330B6490E}" presName="thickLine" presStyleLbl="alignNode1" presStyleIdx="3" presStyleCnt="7"/>
      <dgm:spPr/>
    </dgm:pt>
    <dgm:pt modelId="{845C689F-897E-4C82-B643-528563761657}" type="pres">
      <dgm:prSet presAssocID="{5ED278C4-C539-46AC-A656-96A330B6490E}" presName="horz1" presStyleCnt="0"/>
      <dgm:spPr/>
    </dgm:pt>
    <dgm:pt modelId="{C32A7C29-8837-438E-B8DC-39BAA43D4E7A}" type="pres">
      <dgm:prSet presAssocID="{5ED278C4-C539-46AC-A656-96A330B6490E}" presName="tx1" presStyleLbl="revTx" presStyleIdx="3" presStyleCnt="7"/>
      <dgm:spPr/>
    </dgm:pt>
    <dgm:pt modelId="{9994E03B-4B9C-437B-B973-72E215BADC39}" type="pres">
      <dgm:prSet presAssocID="{5ED278C4-C539-46AC-A656-96A330B6490E}" presName="vert1" presStyleCnt="0"/>
      <dgm:spPr/>
    </dgm:pt>
    <dgm:pt modelId="{469AE7B8-AA43-49EA-84CC-34E4CF538C50}" type="pres">
      <dgm:prSet presAssocID="{5DE37FDA-39DB-4DAC-95EB-06ECCAF2F46F}" presName="thickLine" presStyleLbl="alignNode1" presStyleIdx="4" presStyleCnt="7"/>
      <dgm:spPr/>
    </dgm:pt>
    <dgm:pt modelId="{C19DB5BE-6958-4078-AEC8-EF0563A63683}" type="pres">
      <dgm:prSet presAssocID="{5DE37FDA-39DB-4DAC-95EB-06ECCAF2F46F}" presName="horz1" presStyleCnt="0"/>
      <dgm:spPr/>
    </dgm:pt>
    <dgm:pt modelId="{7BA7CA52-965A-4A22-9859-911DBFF8A543}" type="pres">
      <dgm:prSet presAssocID="{5DE37FDA-39DB-4DAC-95EB-06ECCAF2F46F}" presName="tx1" presStyleLbl="revTx" presStyleIdx="4" presStyleCnt="7"/>
      <dgm:spPr/>
    </dgm:pt>
    <dgm:pt modelId="{447B17EF-49A6-4210-9DDD-4EC36C9E594C}" type="pres">
      <dgm:prSet presAssocID="{5DE37FDA-39DB-4DAC-95EB-06ECCAF2F46F}" presName="vert1" presStyleCnt="0"/>
      <dgm:spPr/>
    </dgm:pt>
    <dgm:pt modelId="{952CB917-C375-4558-A275-C71937368CEB}" type="pres">
      <dgm:prSet presAssocID="{89ABFA61-E9C7-413C-AD94-CA1B83B633F0}" presName="thickLine" presStyleLbl="alignNode1" presStyleIdx="5" presStyleCnt="7"/>
      <dgm:spPr/>
    </dgm:pt>
    <dgm:pt modelId="{7D34C0B8-3D5D-4FE8-91D1-C00062B8DF96}" type="pres">
      <dgm:prSet presAssocID="{89ABFA61-E9C7-413C-AD94-CA1B83B633F0}" presName="horz1" presStyleCnt="0"/>
      <dgm:spPr/>
    </dgm:pt>
    <dgm:pt modelId="{8FCA8156-7392-4668-BE67-BB9A7814AAF0}" type="pres">
      <dgm:prSet presAssocID="{89ABFA61-E9C7-413C-AD94-CA1B83B633F0}" presName="tx1" presStyleLbl="revTx" presStyleIdx="5" presStyleCnt="7"/>
      <dgm:spPr/>
    </dgm:pt>
    <dgm:pt modelId="{978C5B88-B760-4706-B0CE-74244A053ECF}" type="pres">
      <dgm:prSet presAssocID="{89ABFA61-E9C7-413C-AD94-CA1B83B633F0}" presName="vert1" presStyleCnt="0"/>
      <dgm:spPr/>
    </dgm:pt>
    <dgm:pt modelId="{4EEC1BC2-3ED9-4AF2-86D7-E7E6BD1C5099}" type="pres">
      <dgm:prSet presAssocID="{D7C5EDCB-79DC-4788-B099-28F1B409B6DA}" presName="thickLine" presStyleLbl="alignNode1" presStyleIdx="6" presStyleCnt="7"/>
      <dgm:spPr/>
    </dgm:pt>
    <dgm:pt modelId="{BDF65E54-52CA-46F3-81D6-9674CB986CB0}" type="pres">
      <dgm:prSet presAssocID="{D7C5EDCB-79DC-4788-B099-28F1B409B6DA}" presName="horz1" presStyleCnt="0"/>
      <dgm:spPr/>
    </dgm:pt>
    <dgm:pt modelId="{4292013B-0434-42EE-8EF4-246CBB9FC295}" type="pres">
      <dgm:prSet presAssocID="{D7C5EDCB-79DC-4788-B099-28F1B409B6DA}" presName="tx1" presStyleLbl="revTx" presStyleIdx="6" presStyleCnt="7"/>
      <dgm:spPr/>
    </dgm:pt>
    <dgm:pt modelId="{C71EBFCE-A26C-44C1-B7EC-A5852DC491CB}" type="pres">
      <dgm:prSet presAssocID="{D7C5EDCB-79DC-4788-B099-28F1B409B6DA}" presName="vert1" presStyleCnt="0"/>
      <dgm:spPr/>
    </dgm:pt>
  </dgm:ptLst>
  <dgm:cxnLst>
    <dgm:cxn modelId="{D32E3001-ACF9-411E-B149-0C0F214A3222}" type="presOf" srcId="{89ABFA61-E9C7-413C-AD94-CA1B83B633F0}" destId="{8FCA8156-7392-4668-BE67-BB9A7814AAF0}" srcOrd="0" destOrd="0" presId="urn:microsoft.com/office/officeart/2008/layout/LinedList"/>
    <dgm:cxn modelId="{3002010A-E9F7-4FBF-A7DF-976908D8F4B7}" type="presOf" srcId="{5DE37FDA-39DB-4DAC-95EB-06ECCAF2F46F}" destId="{7BA7CA52-965A-4A22-9859-911DBFF8A543}" srcOrd="0" destOrd="0" presId="urn:microsoft.com/office/officeart/2008/layout/LinedList"/>
    <dgm:cxn modelId="{47310412-1F10-4237-A105-416F5D201C51}" type="presOf" srcId="{742215E5-384B-4E9E-AECC-7618220C59D0}" destId="{62F598D2-FCFA-4E31-87E1-FAAEF28CC603}" srcOrd="0" destOrd="0" presId="urn:microsoft.com/office/officeart/2008/layout/LinedList"/>
    <dgm:cxn modelId="{C4BF111C-C5C2-47B8-BD9E-348BEF74CD8E}" type="presOf" srcId="{76FE4FF4-1039-413B-BC4B-0EE7CAFF385B}" destId="{7C6A4D7F-4298-4F12-9D3C-A1182A67C678}" srcOrd="0" destOrd="0" presId="urn:microsoft.com/office/officeart/2008/layout/LinedList"/>
    <dgm:cxn modelId="{EE41C21D-FD1B-41B4-A47D-39940B30F69A}" type="presOf" srcId="{F64D56A3-FA5A-4AEA-B6B4-BF1903293F6A}" destId="{0996E248-EEE4-41FD-B2CE-33AA85A812F4}" srcOrd="0" destOrd="0" presId="urn:microsoft.com/office/officeart/2008/layout/LinedList"/>
    <dgm:cxn modelId="{5EA9E120-E5A0-4ABB-BDEF-C73BAF943153}" srcId="{742215E5-384B-4E9E-AECC-7618220C59D0}" destId="{F64D56A3-FA5A-4AEA-B6B4-BF1903293F6A}" srcOrd="1" destOrd="0" parTransId="{DB3BB071-C7EB-4EF9-9B38-D667AA8757A6}" sibTransId="{236A2209-C6A5-464E-B069-D1594704C1C2}"/>
    <dgm:cxn modelId="{E6EA962B-A331-4B31-BD82-FA004B82E074}" srcId="{742215E5-384B-4E9E-AECC-7618220C59D0}" destId="{D7C5EDCB-79DC-4788-B099-28F1B409B6DA}" srcOrd="6" destOrd="0" parTransId="{1282093A-931B-4478-9023-93CBA48EB7DA}" sibTransId="{7EFCD259-0AB4-4E0B-AC8B-7087DDC17BF9}"/>
    <dgm:cxn modelId="{E300B373-FD66-4F4A-A9C5-042A6AA397C3}" type="presOf" srcId="{C70056FE-2BBA-46DA-92F2-E0D7756EFD1D}" destId="{36525C93-1CB2-4B28-ACA1-62919767C336}" srcOrd="0" destOrd="0" presId="urn:microsoft.com/office/officeart/2008/layout/LinedList"/>
    <dgm:cxn modelId="{3C69E754-96ED-43CF-B2B5-4628ED7C78F5}" srcId="{742215E5-384B-4E9E-AECC-7618220C59D0}" destId="{C70056FE-2BBA-46DA-92F2-E0D7756EFD1D}" srcOrd="2" destOrd="0" parTransId="{736F20EA-40FD-4DE6-AAAD-E98AD27489CB}" sibTransId="{80D07E23-99AC-4790-9656-A52E90859E75}"/>
    <dgm:cxn modelId="{F52EF880-39A4-4F7C-BA90-8F350C4A110C}" type="presOf" srcId="{D7C5EDCB-79DC-4788-B099-28F1B409B6DA}" destId="{4292013B-0434-42EE-8EF4-246CBB9FC295}" srcOrd="0" destOrd="0" presId="urn:microsoft.com/office/officeart/2008/layout/LinedList"/>
    <dgm:cxn modelId="{D076C181-8659-453D-878E-DD1D3444CAD3}" srcId="{742215E5-384B-4E9E-AECC-7618220C59D0}" destId="{76FE4FF4-1039-413B-BC4B-0EE7CAFF385B}" srcOrd="0" destOrd="0" parTransId="{2333CEB8-8831-4F48-A1DC-579028C39D9A}" sibTransId="{E3FCDDC7-FC06-480D-902C-EE900A1365C9}"/>
    <dgm:cxn modelId="{10E4269A-1D7F-4F30-B169-C2D9C52C131A}" srcId="{742215E5-384B-4E9E-AECC-7618220C59D0}" destId="{89ABFA61-E9C7-413C-AD94-CA1B83B633F0}" srcOrd="5" destOrd="0" parTransId="{BF3E7316-6B2A-4F5F-8406-B08C8B046AA6}" sibTransId="{1879FF2B-0AD3-40DB-AED8-E38EFB85EC1D}"/>
    <dgm:cxn modelId="{FB55C5A1-7197-4689-A3FA-99224E40A06A}" srcId="{742215E5-384B-4E9E-AECC-7618220C59D0}" destId="{5ED278C4-C539-46AC-A656-96A330B6490E}" srcOrd="3" destOrd="0" parTransId="{60B05418-5947-418B-BBD7-14CDF10EC18A}" sibTransId="{FF23AC4C-C607-4E61-8985-255F6725028A}"/>
    <dgm:cxn modelId="{3E9874A3-31B3-4F8E-BDE4-D35F6D4910D2}" type="presOf" srcId="{5ED278C4-C539-46AC-A656-96A330B6490E}" destId="{C32A7C29-8837-438E-B8DC-39BAA43D4E7A}" srcOrd="0" destOrd="0" presId="urn:microsoft.com/office/officeart/2008/layout/LinedList"/>
    <dgm:cxn modelId="{D75987FA-BF95-403C-A23A-FDF9470E073C}" srcId="{742215E5-384B-4E9E-AECC-7618220C59D0}" destId="{5DE37FDA-39DB-4DAC-95EB-06ECCAF2F46F}" srcOrd="4" destOrd="0" parTransId="{8CF4D292-0C28-4665-8767-66D7F14A859A}" sibTransId="{60C68316-5237-42F5-84DB-E7DF5F3A54AA}"/>
    <dgm:cxn modelId="{734A6E61-5B95-4D3A-9169-64E9ABB5B136}" type="presParOf" srcId="{62F598D2-FCFA-4E31-87E1-FAAEF28CC603}" destId="{3884AD58-D2A7-49ED-96D2-5875233306F4}" srcOrd="0" destOrd="0" presId="urn:microsoft.com/office/officeart/2008/layout/LinedList"/>
    <dgm:cxn modelId="{C86103A8-9FF5-4B99-8C63-899CCEF565C8}" type="presParOf" srcId="{62F598D2-FCFA-4E31-87E1-FAAEF28CC603}" destId="{B2DA4F23-62D1-4358-B2FB-ED5499E94281}" srcOrd="1" destOrd="0" presId="urn:microsoft.com/office/officeart/2008/layout/LinedList"/>
    <dgm:cxn modelId="{248F54BE-157D-4F77-BE8D-F4A0BE6EAAF7}" type="presParOf" srcId="{B2DA4F23-62D1-4358-B2FB-ED5499E94281}" destId="{7C6A4D7F-4298-4F12-9D3C-A1182A67C678}" srcOrd="0" destOrd="0" presId="urn:microsoft.com/office/officeart/2008/layout/LinedList"/>
    <dgm:cxn modelId="{D3CF3402-8C51-4F5F-A014-EA75EB970896}" type="presParOf" srcId="{B2DA4F23-62D1-4358-B2FB-ED5499E94281}" destId="{BAF1AA98-67D0-4419-9561-6BDE82109616}" srcOrd="1" destOrd="0" presId="urn:microsoft.com/office/officeart/2008/layout/LinedList"/>
    <dgm:cxn modelId="{1B1ABCC4-DC3B-445C-9068-0E6F67C5E9F9}" type="presParOf" srcId="{62F598D2-FCFA-4E31-87E1-FAAEF28CC603}" destId="{F1BAF066-6EAC-43B6-9F47-3E5D2118F6D3}" srcOrd="2" destOrd="0" presId="urn:microsoft.com/office/officeart/2008/layout/LinedList"/>
    <dgm:cxn modelId="{65CC12BD-1D62-4D19-8B37-50EB5706AFB1}" type="presParOf" srcId="{62F598D2-FCFA-4E31-87E1-FAAEF28CC603}" destId="{202B27A3-9661-45FE-AAB6-FEC044280ECE}" srcOrd="3" destOrd="0" presId="urn:microsoft.com/office/officeart/2008/layout/LinedList"/>
    <dgm:cxn modelId="{1B69C3DA-849C-4463-97C2-AD5DE2A0F427}" type="presParOf" srcId="{202B27A3-9661-45FE-AAB6-FEC044280ECE}" destId="{0996E248-EEE4-41FD-B2CE-33AA85A812F4}" srcOrd="0" destOrd="0" presId="urn:microsoft.com/office/officeart/2008/layout/LinedList"/>
    <dgm:cxn modelId="{B7F9E672-A77E-48E9-9A54-39812DFAEE22}" type="presParOf" srcId="{202B27A3-9661-45FE-AAB6-FEC044280ECE}" destId="{0F52C8DD-8F17-4428-A9AB-03FAE9245856}" srcOrd="1" destOrd="0" presId="urn:microsoft.com/office/officeart/2008/layout/LinedList"/>
    <dgm:cxn modelId="{82D5D553-46F7-4B2F-B782-937F098D5843}" type="presParOf" srcId="{62F598D2-FCFA-4E31-87E1-FAAEF28CC603}" destId="{0A3E906A-36A9-47CD-927F-47765058D278}" srcOrd="4" destOrd="0" presId="urn:microsoft.com/office/officeart/2008/layout/LinedList"/>
    <dgm:cxn modelId="{6F1A9C01-56F1-4263-B479-C9686C303A57}" type="presParOf" srcId="{62F598D2-FCFA-4E31-87E1-FAAEF28CC603}" destId="{7EBC233A-50B0-4733-98CD-06BF59D859B7}" srcOrd="5" destOrd="0" presId="urn:microsoft.com/office/officeart/2008/layout/LinedList"/>
    <dgm:cxn modelId="{26669A15-570D-4879-8DC3-CB877D86B26C}" type="presParOf" srcId="{7EBC233A-50B0-4733-98CD-06BF59D859B7}" destId="{36525C93-1CB2-4B28-ACA1-62919767C336}" srcOrd="0" destOrd="0" presId="urn:microsoft.com/office/officeart/2008/layout/LinedList"/>
    <dgm:cxn modelId="{7AF27577-56D3-4D8F-B41C-4CD7A831B6D1}" type="presParOf" srcId="{7EBC233A-50B0-4733-98CD-06BF59D859B7}" destId="{A0B890E0-FCD6-4A94-924D-064787C08847}" srcOrd="1" destOrd="0" presId="urn:microsoft.com/office/officeart/2008/layout/LinedList"/>
    <dgm:cxn modelId="{B0FF6BEB-0B55-45D0-A830-856D2E0C3046}" type="presParOf" srcId="{62F598D2-FCFA-4E31-87E1-FAAEF28CC603}" destId="{2E883218-89E7-4A2E-AA77-6D81554B6B18}" srcOrd="6" destOrd="0" presId="urn:microsoft.com/office/officeart/2008/layout/LinedList"/>
    <dgm:cxn modelId="{BE306407-DDAB-467F-B397-081B1EB3C24D}" type="presParOf" srcId="{62F598D2-FCFA-4E31-87E1-FAAEF28CC603}" destId="{845C689F-897E-4C82-B643-528563761657}" srcOrd="7" destOrd="0" presId="urn:microsoft.com/office/officeart/2008/layout/LinedList"/>
    <dgm:cxn modelId="{8D791487-10AE-4550-A806-6D91EA08E320}" type="presParOf" srcId="{845C689F-897E-4C82-B643-528563761657}" destId="{C32A7C29-8837-438E-B8DC-39BAA43D4E7A}" srcOrd="0" destOrd="0" presId="urn:microsoft.com/office/officeart/2008/layout/LinedList"/>
    <dgm:cxn modelId="{FCD0740F-7F8A-4309-9536-1CD7477E30E9}" type="presParOf" srcId="{845C689F-897E-4C82-B643-528563761657}" destId="{9994E03B-4B9C-437B-B973-72E215BADC39}" srcOrd="1" destOrd="0" presId="urn:microsoft.com/office/officeart/2008/layout/LinedList"/>
    <dgm:cxn modelId="{33F793C2-5D0C-47A9-B165-AF74F955FC59}" type="presParOf" srcId="{62F598D2-FCFA-4E31-87E1-FAAEF28CC603}" destId="{469AE7B8-AA43-49EA-84CC-34E4CF538C50}" srcOrd="8" destOrd="0" presId="urn:microsoft.com/office/officeart/2008/layout/LinedList"/>
    <dgm:cxn modelId="{E31622C3-48E4-4C42-9AA2-E6F0FD97C6DA}" type="presParOf" srcId="{62F598D2-FCFA-4E31-87E1-FAAEF28CC603}" destId="{C19DB5BE-6958-4078-AEC8-EF0563A63683}" srcOrd="9" destOrd="0" presId="urn:microsoft.com/office/officeart/2008/layout/LinedList"/>
    <dgm:cxn modelId="{E31118E4-25B0-457D-A326-6F33236ABBE4}" type="presParOf" srcId="{C19DB5BE-6958-4078-AEC8-EF0563A63683}" destId="{7BA7CA52-965A-4A22-9859-911DBFF8A543}" srcOrd="0" destOrd="0" presId="urn:microsoft.com/office/officeart/2008/layout/LinedList"/>
    <dgm:cxn modelId="{74324BE8-2265-49A0-B329-FEFDD11067F9}" type="presParOf" srcId="{C19DB5BE-6958-4078-AEC8-EF0563A63683}" destId="{447B17EF-49A6-4210-9DDD-4EC36C9E594C}" srcOrd="1" destOrd="0" presId="urn:microsoft.com/office/officeart/2008/layout/LinedList"/>
    <dgm:cxn modelId="{890B4F9E-5883-4B3B-8D6B-52506868A5AA}" type="presParOf" srcId="{62F598D2-FCFA-4E31-87E1-FAAEF28CC603}" destId="{952CB917-C375-4558-A275-C71937368CEB}" srcOrd="10" destOrd="0" presId="urn:microsoft.com/office/officeart/2008/layout/LinedList"/>
    <dgm:cxn modelId="{810156F1-B699-4938-BBF9-F6E7BC8E1CAC}" type="presParOf" srcId="{62F598D2-FCFA-4E31-87E1-FAAEF28CC603}" destId="{7D34C0B8-3D5D-4FE8-91D1-C00062B8DF96}" srcOrd="11" destOrd="0" presId="urn:microsoft.com/office/officeart/2008/layout/LinedList"/>
    <dgm:cxn modelId="{69A3A33F-29E9-4C85-A2C6-44718EB5DD64}" type="presParOf" srcId="{7D34C0B8-3D5D-4FE8-91D1-C00062B8DF96}" destId="{8FCA8156-7392-4668-BE67-BB9A7814AAF0}" srcOrd="0" destOrd="0" presId="urn:microsoft.com/office/officeart/2008/layout/LinedList"/>
    <dgm:cxn modelId="{314CB8ED-BAA4-401B-A75D-A50E763AEDAC}" type="presParOf" srcId="{7D34C0B8-3D5D-4FE8-91D1-C00062B8DF96}" destId="{978C5B88-B760-4706-B0CE-74244A053ECF}" srcOrd="1" destOrd="0" presId="urn:microsoft.com/office/officeart/2008/layout/LinedList"/>
    <dgm:cxn modelId="{3524F2A1-1001-44BB-AD4F-A3534C171AA2}" type="presParOf" srcId="{62F598D2-FCFA-4E31-87E1-FAAEF28CC603}" destId="{4EEC1BC2-3ED9-4AF2-86D7-E7E6BD1C5099}" srcOrd="12" destOrd="0" presId="urn:microsoft.com/office/officeart/2008/layout/LinedList"/>
    <dgm:cxn modelId="{DF41230F-14DA-43D2-B9C7-875778689989}" type="presParOf" srcId="{62F598D2-FCFA-4E31-87E1-FAAEF28CC603}" destId="{BDF65E54-52CA-46F3-81D6-9674CB986CB0}" srcOrd="13" destOrd="0" presId="urn:microsoft.com/office/officeart/2008/layout/LinedList"/>
    <dgm:cxn modelId="{865CB447-8016-459A-B9DE-328F5D137677}" type="presParOf" srcId="{BDF65E54-52CA-46F3-81D6-9674CB986CB0}" destId="{4292013B-0434-42EE-8EF4-246CBB9FC295}" srcOrd="0" destOrd="0" presId="urn:microsoft.com/office/officeart/2008/layout/LinedList"/>
    <dgm:cxn modelId="{3B8CE5DB-079C-4AB3-B7D3-8EFBC6F12954}" type="presParOf" srcId="{BDF65E54-52CA-46F3-81D6-9674CB986CB0}" destId="{C71EBFCE-A26C-44C1-B7EC-A5852DC491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7E1AF3-7FBB-428B-92A3-1E1F0358064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EEF2FC0-B118-45CC-AD14-9E1C740AE695}">
      <dgm:prSet phldrT="[Text]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r>
            <a:rPr lang="en-US" dirty="0"/>
            <a:t>Data Acquisition</a:t>
          </a:r>
        </a:p>
      </dgm:t>
    </dgm:pt>
    <dgm:pt modelId="{1A020A70-2BB4-4C00-92FB-1EACF8E772C3}" type="parTrans" cxnId="{E6E26BC7-62BD-41F3-AAF8-25625CFA9992}">
      <dgm:prSet/>
      <dgm:spPr/>
      <dgm:t>
        <a:bodyPr/>
        <a:lstStyle/>
        <a:p>
          <a:endParaRPr lang="en-US"/>
        </a:p>
      </dgm:t>
    </dgm:pt>
    <dgm:pt modelId="{99AC51C4-E72A-439E-A6EC-6056C6CAC687}" type="sibTrans" cxnId="{E6E26BC7-62BD-41F3-AAF8-25625CFA9992}">
      <dgm:prSet phldrT="1" phldr="0"/>
      <dgm:spPr>
        <a:solidFill>
          <a:srgbClr val="2C2EA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/>
            <a:t>1</a:t>
          </a:r>
        </a:p>
      </dgm:t>
    </dgm:pt>
    <dgm:pt modelId="{5FBC05A4-2C0E-4103-AFF2-7235FD5FBCAA}">
      <dgm:prSet phldrT="[Text]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r>
            <a:rPr lang="en-US" dirty="0"/>
            <a:t>Data Preparation</a:t>
          </a:r>
        </a:p>
      </dgm:t>
    </dgm:pt>
    <dgm:pt modelId="{782D1E3C-A0B9-40A4-BF72-D931A2A38D87}" type="parTrans" cxnId="{9F709862-1122-4809-8698-06C0EBEBA6D9}">
      <dgm:prSet/>
      <dgm:spPr/>
      <dgm:t>
        <a:bodyPr/>
        <a:lstStyle/>
        <a:p>
          <a:endParaRPr lang="en-US"/>
        </a:p>
      </dgm:t>
    </dgm:pt>
    <dgm:pt modelId="{CB517C69-BB00-4C4A-ACF9-94B81BEF9B54}" type="sibTrans" cxnId="{9F709862-1122-4809-8698-06C0EBEBA6D9}">
      <dgm:prSet phldrT="2" phldr="0"/>
      <dgm:spPr>
        <a:solidFill>
          <a:srgbClr val="2C2EA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/>
            <a:t>2</a:t>
          </a:r>
        </a:p>
      </dgm:t>
    </dgm:pt>
    <dgm:pt modelId="{900EB91D-3B99-43D8-8F4B-A8125ECAE54D}">
      <dgm:prSet phldrT="[Text]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r>
            <a:rPr lang="en-US" dirty="0"/>
            <a:t>Data Exploration</a:t>
          </a:r>
        </a:p>
      </dgm:t>
    </dgm:pt>
    <dgm:pt modelId="{E7811554-760F-4CB6-A902-44618E4709A6}" type="parTrans" cxnId="{C656CDB4-BD9F-4452-BCDA-FD300BA1D2B9}">
      <dgm:prSet/>
      <dgm:spPr/>
      <dgm:t>
        <a:bodyPr/>
        <a:lstStyle/>
        <a:p>
          <a:endParaRPr lang="en-US"/>
        </a:p>
      </dgm:t>
    </dgm:pt>
    <dgm:pt modelId="{00DBA49B-471F-4690-8191-0EA75A9137BF}" type="sibTrans" cxnId="{C656CDB4-BD9F-4452-BCDA-FD300BA1D2B9}">
      <dgm:prSet phldrT="3" phldr="0"/>
      <dgm:spPr>
        <a:solidFill>
          <a:srgbClr val="2C2EA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/>
            <a:t>3</a:t>
          </a:r>
        </a:p>
      </dgm:t>
    </dgm:pt>
    <dgm:pt modelId="{D7437DEF-0891-4E97-85DB-6ECF82945BCB}">
      <dgm:prSet phldrT="[Text]"/>
      <dgm:spPr>
        <a:solidFill>
          <a:schemeClr val="bg1">
            <a:lumMod val="75000"/>
            <a:alpha val="90000"/>
          </a:schemeClr>
        </a:solidFill>
      </dgm:spPr>
      <dgm:t>
        <a:bodyPr/>
        <a:lstStyle/>
        <a:p>
          <a:r>
            <a:rPr lang="en-US" dirty="0"/>
            <a:t>Predictive Modeling</a:t>
          </a:r>
        </a:p>
      </dgm:t>
    </dgm:pt>
    <dgm:pt modelId="{9D25CB52-9237-48E2-AE85-E6934D565FEE}" type="parTrans" cxnId="{93398CB1-C13D-4108-AD78-576AB2B7A6D1}">
      <dgm:prSet/>
      <dgm:spPr/>
      <dgm:t>
        <a:bodyPr/>
        <a:lstStyle/>
        <a:p>
          <a:endParaRPr lang="en-US"/>
        </a:p>
      </dgm:t>
    </dgm:pt>
    <dgm:pt modelId="{8C6022DF-391E-459A-BF5F-A53719868441}" type="sibTrans" cxnId="{93398CB1-C13D-4108-AD78-576AB2B7A6D1}">
      <dgm:prSet phldrT="4" phldr="0"/>
      <dgm:spPr>
        <a:solidFill>
          <a:srgbClr val="2C2EA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/>
            <a:t>4</a:t>
          </a:r>
        </a:p>
      </dgm:t>
    </dgm:pt>
    <dgm:pt modelId="{2B581FB7-C14D-45A5-BB7F-DB634EB42FB3}" type="pres">
      <dgm:prSet presAssocID="{FB7E1AF3-7FBB-428B-92A3-1E1F03580641}" presName="Name0" presStyleCnt="0">
        <dgm:presLayoutVars>
          <dgm:animLvl val="lvl"/>
          <dgm:resizeHandles val="exact"/>
        </dgm:presLayoutVars>
      </dgm:prSet>
      <dgm:spPr/>
    </dgm:pt>
    <dgm:pt modelId="{97D59E64-E2B9-4067-8B1D-A75F9E0CFD7F}" type="pres">
      <dgm:prSet presAssocID="{2EEF2FC0-B118-45CC-AD14-9E1C740AE695}" presName="compositeNode" presStyleCnt="0">
        <dgm:presLayoutVars>
          <dgm:bulletEnabled val="1"/>
        </dgm:presLayoutVars>
      </dgm:prSet>
      <dgm:spPr/>
    </dgm:pt>
    <dgm:pt modelId="{DBC4D9D3-4D17-4B58-8424-6C6D1CE05220}" type="pres">
      <dgm:prSet presAssocID="{2EEF2FC0-B118-45CC-AD14-9E1C740AE695}" presName="bgRect" presStyleLbl="bgAccFollowNode1" presStyleIdx="0" presStyleCnt="4"/>
      <dgm:spPr/>
    </dgm:pt>
    <dgm:pt modelId="{B33B5436-B562-4328-AC39-BAB58CCA090E}" type="pres">
      <dgm:prSet presAssocID="{99AC51C4-E72A-439E-A6EC-6056C6CAC687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615BEB33-AD5D-48AB-A39B-1E9DAE8DE283}" type="pres">
      <dgm:prSet presAssocID="{2EEF2FC0-B118-45CC-AD14-9E1C740AE695}" presName="bottomLine" presStyleLbl="alignNode1" presStyleIdx="1" presStyleCnt="8">
        <dgm:presLayoutVars/>
      </dgm:prSet>
      <dgm:spPr>
        <a:ln>
          <a:solidFill>
            <a:srgbClr val="2C2EA2"/>
          </a:solidFill>
        </a:ln>
      </dgm:spPr>
    </dgm:pt>
    <dgm:pt modelId="{C823B691-4B65-4DB2-A1E9-6DF7D5A70D05}" type="pres">
      <dgm:prSet presAssocID="{2EEF2FC0-B118-45CC-AD14-9E1C740AE695}" presName="nodeText" presStyleLbl="bgAccFollowNode1" presStyleIdx="0" presStyleCnt="4">
        <dgm:presLayoutVars>
          <dgm:bulletEnabled val="1"/>
        </dgm:presLayoutVars>
      </dgm:prSet>
      <dgm:spPr/>
    </dgm:pt>
    <dgm:pt modelId="{580D17CB-03A0-4D13-BAFC-92553FE168D0}" type="pres">
      <dgm:prSet presAssocID="{99AC51C4-E72A-439E-A6EC-6056C6CAC687}" presName="sibTrans" presStyleCnt="0"/>
      <dgm:spPr/>
    </dgm:pt>
    <dgm:pt modelId="{7FB03FBB-E38B-4E87-9806-4172F66F2522}" type="pres">
      <dgm:prSet presAssocID="{5FBC05A4-2C0E-4103-AFF2-7235FD5FBCAA}" presName="compositeNode" presStyleCnt="0">
        <dgm:presLayoutVars>
          <dgm:bulletEnabled val="1"/>
        </dgm:presLayoutVars>
      </dgm:prSet>
      <dgm:spPr/>
    </dgm:pt>
    <dgm:pt modelId="{3939AFC8-9068-4549-BD43-ADAB1C0D0DEA}" type="pres">
      <dgm:prSet presAssocID="{5FBC05A4-2C0E-4103-AFF2-7235FD5FBCAA}" presName="bgRect" presStyleLbl="bgAccFollowNode1" presStyleIdx="1" presStyleCnt="4"/>
      <dgm:spPr/>
    </dgm:pt>
    <dgm:pt modelId="{B680F956-4F40-44B5-89CE-074EE73FE102}" type="pres">
      <dgm:prSet presAssocID="{CB517C69-BB00-4C4A-ACF9-94B81BEF9B54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78201D39-8192-4F8B-A553-5072D507FCCD}" type="pres">
      <dgm:prSet presAssocID="{5FBC05A4-2C0E-4103-AFF2-7235FD5FBCAA}" presName="bottomLine" presStyleLbl="alignNode1" presStyleIdx="3" presStyleCnt="8">
        <dgm:presLayoutVars/>
      </dgm:prSet>
      <dgm:spPr>
        <a:ln>
          <a:solidFill>
            <a:srgbClr val="2C2EA2"/>
          </a:solidFill>
        </a:ln>
      </dgm:spPr>
    </dgm:pt>
    <dgm:pt modelId="{AC6E809B-A99F-4A01-9F65-F9C8B2CDFB89}" type="pres">
      <dgm:prSet presAssocID="{5FBC05A4-2C0E-4103-AFF2-7235FD5FBCAA}" presName="nodeText" presStyleLbl="bgAccFollowNode1" presStyleIdx="1" presStyleCnt="4">
        <dgm:presLayoutVars>
          <dgm:bulletEnabled val="1"/>
        </dgm:presLayoutVars>
      </dgm:prSet>
      <dgm:spPr/>
    </dgm:pt>
    <dgm:pt modelId="{8BD508B6-C482-4145-B45A-EA004E54ABD5}" type="pres">
      <dgm:prSet presAssocID="{CB517C69-BB00-4C4A-ACF9-94B81BEF9B54}" presName="sibTrans" presStyleCnt="0"/>
      <dgm:spPr/>
    </dgm:pt>
    <dgm:pt modelId="{BBF86BA5-8AFE-4BC7-B60B-1C7DC731AF38}" type="pres">
      <dgm:prSet presAssocID="{900EB91D-3B99-43D8-8F4B-A8125ECAE54D}" presName="compositeNode" presStyleCnt="0">
        <dgm:presLayoutVars>
          <dgm:bulletEnabled val="1"/>
        </dgm:presLayoutVars>
      </dgm:prSet>
      <dgm:spPr/>
    </dgm:pt>
    <dgm:pt modelId="{26A2A772-2169-4326-A32C-92AF67C9AEAA}" type="pres">
      <dgm:prSet presAssocID="{900EB91D-3B99-43D8-8F4B-A8125ECAE54D}" presName="bgRect" presStyleLbl="bgAccFollowNode1" presStyleIdx="2" presStyleCnt="4"/>
      <dgm:spPr/>
    </dgm:pt>
    <dgm:pt modelId="{1749FCD0-8015-4076-9A60-5A40DE57E249}" type="pres">
      <dgm:prSet presAssocID="{00DBA49B-471F-4690-8191-0EA75A9137B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18BADB51-0E11-4B8A-BEC0-4BB3132AC723}" type="pres">
      <dgm:prSet presAssocID="{900EB91D-3B99-43D8-8F4B-A8125ECAE54D}" presName="bottomLine" presStyleLbl="alignNode1" presStyleIdx="5" presStyleCnt="8">
        <dgm:presLayoutVars/>
      </dgm:prSet>
      <dgm:spPr>
        <a:ln>
          <a:solidFill>
            <a:srgbClr val="2C2EA2"/>
          </a:solidFill>
        </a:ln>
      </dgm:spPr>
    </dgm:pt>
    <dgm:pt modelId="{3E57468D-395C-4F23-BFED-A2FC4A1E72EB}" type="pres">
      <dgm:prSet presAssocID="{900EB91D-3B99-43D8-8F4B-A8125ECAE54D}" presName="nodeText" presStyleLbl="bgAccFollowNode1" presStyleIdx="2" presStyleCnt="4">
        <dgm:presLayoutVars>
          <dgm:bulletEnabled val="1"/>
        </dgm:presLayoutVars>
      </dgm:prSet>
      <dgm:spPr/>
    </dgm:pt>
    <dgm:pt modelId="{60982232-5437-4B8F-9E19-6C851F818AFB}" type="pres">
      <dgm:prSet presAssocID="{00DBA49B-471F-4690-8191-0EA75A9137BF}" presName="sibTrans" presStyleCnt="0"/>
      <dgm:spPr/>
    </dgm:pt>
    <dgm:pt modelId="{A7A38DDC-A9ED-4ADA-9F80-67B0A8C84488}" type="pres">
      <dgm:prSet presAssocID="{D7437DEF-0891-4E97-85DB-6ECF82945BCB}" presName="compositeNode" presStyleCnt="0">
        <dgm:presLayoutVars>
          <dgm:bulletEnabled val="1"/>
        </dgm:presLayoutVars>
      </dgm:prSet>
      <dgm:spPr/>
    </dgm:pt>
    <dgm:pt modelId="{BC8E7093-69AF-4EA4-A02E-9CB5A98B5EF9}" type="pres">
      <dgm:prSet presAssocID="{D7437DEF-0891-4E97-85DB-6ECF82945BCB}" presName="bgRect" presStyleLbl="bgAccFollowNode1" presStyleIdx="3" presStyleCnt="4"/>
      <dgm:spPr/>
    </dgm:pt>
    <dgm:pt modelId="{B8E1BCAE-4E19-4D4A-BD77-E484A9BC95D9}" type="pres">
      <dgm:prSet presAssocID="{8C6022DF-391E-459A-BF5F-A5371986844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CA982667-34EF-4D57-8E56-7D533719D26A}" type="pres">
      <dgm:prSet presAssocID="{D7437DEF-0891-4E97-85DB-6ECF82945BCB}" presName="bottomLine" presStyleLbl="alignNode1" presStyleIdx="7" presStyleCnt="8">
        <dgm:presLayoutVars/>
      </dgm:prSet>
      <dgm:spPr>
        <a:ln>
          <a:solidFill>
            <a:srgbClr val="2C2EA2"/>
          </a:solidFill>
        </a:ln>
      </dgm:spPr>
    </dgm:pt>
    <dgm:pt modelId="{24D6236B-BBB3-4226-9819-C60B4D5CC596}" type="pres">
      <dgm:prSet presAssocID="{D7437DEF-0891-4E97-85DB-6ECF82945BC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44F21608-0555-4C9E-A537-02DC2B92B274}" type="presOf" srcId="{5FBC05A4-2C0E-4103-AFF2-7235FD5FBCAA}" destId="{3939AFC8-9068-4549-BD43-ADAB1C0D0DEA}" srcOrd="0" destOrd="0" presId="urn:microsoft.com/office/officeart/2016/7/layout/BasicLinearProcessNumbered"/>
    <dgm:cxn modelId="{D66FAE12-4DC3-43F0-81DF-9A16EB1A98E5}" type="presOf" srcId="{FB7E1AF3-7FBB-428B-92A3-1E1F03580641}" destId="{2B581FB7-C14D-45A5-BB7F-DB634EB42FB3}" srcOrd="0" destOrd="0" presId="urn:microsoft.com/office/officeart/2016/7/layout/BasicLinearProcessNumbered"/>
    <dgm:cxn modelId="{9071DF21-C436-4824-8CF9-1FB7032E059E}" type="presOf" srcId="{2EEF2FC0-B118-45CC-AD14-9E1C740AE695}" destId="{DBC4D9D3-4D17-4B58-8424-6C6D1CE05220}" srcOrd="0" destOrd="0" presId="urn:microsoft.com/office/officeart/2016/7/layout/BasicLinearProcessNumbered"/>
    <dgm:cxn modelId="{AB363D26-8F63-4056-91E3-46C234271326}" type="presOf" srcId="{D7437DEF-0891-4E97-85DB-6ECF82945BCB}" destId="{BC8E7093-69AF-4EA4-A02E-9CB5A98B5EF9}" srcOrd="0" destOrd="0" presId="urn:microsoft.com/office/officeart/2016/7/layout/BasicLinearProcessNumbered"/>
    <dgm:cxn modelId="{E938B830-D749-4191-BBA4-A9C072105851}" type="presOf" srcId="{2EEF2FC0-B118-45CC-AD14-9E1C740AE695}" destId="{C823B691-4B65-4DB2-A1E9-6DF7D5A70D05}" srcOrd="1" destOrd="0" presId="urn:microsoft.com/office/officeart/2016/7/layout/BasicLinearProcessNumbered"/>
    <dgm:cxn modelId="{48D73C39-CB00-4405-8AEA-0BB2B973B97B}" type="presOf" srcId="{5FBC05A4-2C0E-4103-AFF2-7235FD5FBCAA}" destId="{AC6E809B-A99F-4A01-9F65-F9C8B2CDFB89}" srcOrd="1" destOrd="0" presId="urn:microsoft.com/office/officeart/2016/7/layout/BasicLinearProcessNumbered"/>
    <dgm:cxn modelId="{9F709862-1122-4809-8698-06C0EBEBA6D9}" srcId="{FB7E1AF3-7FBB-428B-92A3-1E1F03580641}" destId="{5FBC05A4-2C0E-4103-AFF2-7235FD5FBCAA}" srcOrd="1" destOrd="0" parTransId="{782D1E3C-A0B9-40A4-BF72-D931A2A38D87}" sibTransId="{CB517C69-BB00-4C4A-ACF9-94B81BEF9B54}"/>
    <dgm:cxn modelId="{DCAEF672-D497-40D7-9A37-BDA3CC331AA8}" type="presOf" srcId="{00DBA49B-471F-4690-8191-0EA75A9137BF}" destId="{1749FCD0-8015-4076-9A60-5A40DE57E249}" srcOrd="0" destOrd="0" presId="urn:microsoft.com/office/officeart/2016/7/layout/BasicLinearProcessNumbered"/>
    <dgm:cxn modelId="{54846576-075C-42DE-B974-2D73ACA1602D}" type="presOf" srcId="{8C6022DF-391E-459A-BF5F-A53719868441}" destId="{B8E1BCAE-4E19-4D4A-BD77-E484A9BC95D9}" srcOrd="0" destOrd="0" presId="urn:microsoft.com/office/officeart/2016/7/layout/BasicLinearProcessNumbered"/>
    <dgm:cxn modelId="{641843AE-0821-4334-9CD0-AEAEE8E1C742}" type="presOf" srcId="{99AC51C4-E72A-439E-A6EC-6056C6CAC687}" destId="{B33B5436-B562-4328-AC39-BAB58CCA090E}" srcOrd="0" destOrd="0" presId="urn:microsoft.com/office/officeart/2016/7/layout/BasicLinearProcessNumbered"/>
    <dgm:cxn modelId="{93398CB1-C13D-4108-AD78-576AB2B7A6D1}" srcId="{FB7E1AF3-7FBB-428B-92A3-1E1F03580641}" destId="{D7437DEF-0891-4E97-85DB-6ECF82945BCB}" srcOrd="3" destOrd="0" parTransId="{9D25CB52-9237-48E2-AE85-E6934D565FEE}" sibTransId="{8C6022DF-391E-459A-BF5F-A53719868441}"/>
    <dgm:cxn modelId="{C656CDB4-BD9F-4452-BCDA-FD300BA1D2B9}" srcId="{FB7E1AF3-7FBB-428B-92A3-1E1F03580641}" destId="{900EB91D-3B99-43D8-8F4B-A8125ECAE54D}" srcOrd="2" destOrd="0" parTransId="{E7811554-760F-4CB6-A902-44618E4709A6}" sibTransId="{00DBA49B-471F-4690-8191-0EA75A9137BF}"/>
    <dgm:cxn modelId="{958DC6BA-444B-40F5-A6D2-A1DC1E51B163}" type="presOf" srcId="{D7437DEF-0891-4E97-85DB-6ECF82945BCB}" destId="{24D6236B-BBB3-4226-9819-C60B4D5CC596}" srcOrd="1" destOrd="0" presId="urn:microsoft.com/office/officeart/2016/7/layout/BasicLinearProcessNumbered"/>
    <dgm:cxn modelId="{E6E26BC7-62BD-41F3-AAF8-25625CFA9992}" srcId="{FB7E1AF3-7FBB-428B-92A3-1E1F03580641}" destId="{2EEF2FC0-B118-45CC-AD14-9E1C740AE695}" srcOrd="0" destOrd="0" parTransId="{1A020A70-2BB4-4C00-92FB-1EACF8E772C3}" sibTransId="{99AC51C4-E72A-439E-A6EC-6056C6CAC687}"/>
    <dgm:cxn modelId="{1E59B5D8-DD3B-4A0D-B2CD-7696BEAE0C8E}" type="presOf" srcId="{900EB91D-3B99-43D8-8F4B-A8125ECAE54D}" destId="{3E57468D-395C-4F23-BFED-A2FC4A1E72EB}" srcOrd="1" destOrd="0" presId="urn:microsoft.com/office/officeart/2016/7/layout/BasicLinearProcessNumbered"/>
    <dgm:cxn modelId="{436D73E0-E12C-420F-BB36-C8072237EB54}" type="presOf" srcId="{CB517C69-BB00-4C4A-ACF9-94B81BEF9B54}" destId="{B680F956-4F40-44B5-89CE-074EE73FE102}" srcOrd="0" destOrd="0" presId="urn:microsoft.com/office/officeart/2016/7/layout/BasicLinearProcessNumbered"/>
    <dgm:cxn modelId="{CD8C45EC-9B65-41C5-B6EF-CD616A90953C}" type="presOf" srcId="{900EB91D-3B99-43D8-8F4B-A8125ECAE54D}" destId="{26A2A772-2169-4326-A32C-92AF67C9AEAA}" srcOrd="0" destOrd="0" presId="urn:microsoft.com/office/officeart/2016/7/layout/BasicLinearProcessNumbered"/>
    <dgm:cxn modelId="{5F14B7A5-8489-410C-A54A-B91445D486CA}" type="presParOf" srcId="{2B581FB7-C14D-45A5-BB7F-DB634EB42FB3}" destId="{97D59E64-E2B9-4067-8B1D-A75F9E0CFD7F}" srcOrd="0" destOrd="0" presId="urn:microsoft.com/office/officeart/2016/7/layout/BasicLinearProcessNumbered"/>
    <dgm:cxn modelId="{CDE02EAF-A087-4B02-A609-882FD15AE1A7}" type="presParOf" srcId="{97D59E64-E2B9-4067-8B1D-A75F9E0CFD7F}" destId="{DBC4D9D3-4D17-4B58-8424-6C6D1CE05220}" srcOrd="0" destOrd="0" presId="urn:microsoft.com/office/officeart/2016/7/layout/BasicLinearProcessNumbered"/>
    <dgm:cxn modelId="{C5E28ADA-26E4-46D2-ADDE-3F5F6A2627E4}" type="presParOf" srcId="{97D59E64-E2B9-4067-8B1D-A75F9E0CFD7F}" destId="{B33B5436-B562-4328-AC39-BAB58CCA090E}" srcOrd="1" destOrd="0" presId="urn:microsoft.com/office/officeart/2016/7/layout/BasicLinearProcessNumbered"/>
    <dgm:cxn modelId="{F8186FC0-C791-4F9C-8FFE-770088DEB36F}" type="presParOf" srcId="{97D59E64-E2B9-4067-8B1D-A75F9E0CFD7F}" destId="{615BEB33-AD5D-48AB-A39B-1E9DAE8DE283}" srcOrd="2" destOrd="0" presId="urn:microsoft.com/office/officeart/2016/7/layout/BasicLinearProcessNumbered"/>
    <dgm:cxn modelId="{982E7822-7852-4ADA-AF3E-5D196ABB61E4}" type="presParOf" srcId="{97D59E64-E2B9-4067-8B1D-A75F9E0CFD7F}" destId="{C823B691-4B65-4DB2-A1E9-6DF7D5A70D05}" srcOrd="3" destOrd="0" presId="urn:microsoft.com/office/officeart/2016/7/layout/BasicLinearProcessNumbered"/>
    <dgm:cxn modelId="{FB2EF2CE-C7BD-4046-8727-0E4AB9F3C161}" type="presParOf" srcId="{2B581FB7-C14D-45A5-BB7F-DB634EB42FB3}" destId="{580D17CB-03A0-4D13-BAFC-92553FE168D0}" srcOrd="1" destOrd="0" presId="urn:microsoft.com/office/officeart/2016/7/layout/BasicLinearProcessNumbered"/>
    <dgm:cxn modelId="{8731CE4E-AEE6-4E8C-9163-7F17F436BE5F}" type="presParOf" srcId="{2B581FB7-C14D-45A5-BB7F-DB634EB42FB3}" destId="{7FB03FBB-E38B-4E87-9806-4172F66F2522}" srcOrd="2" destOrd="0" presId="urn:microsoft.com/office/officeart/2016/7/layout/BasicLinearProcessNumbered"/>
    <dgm:cxn modelId="{BD62E99C-F3AA-406C-AAFD-3828988FAC12}" type="presParOf" srcId="{7FB03FBB-E38B-4E87-9806-4172F66F2522}" destId="{3939AFC8-9068-4549-BD43-ADAB1C0D0DEA}" srcOrd="0" destOrd="0" presId="urn:microsoft.com/office/officeart/2016/7/layout/BasicLinearProcessNumbered"/>
    <dgm:cxn modelId="{0C4E6CFA-A6A8-493E-A77E-D8719F1401E8}" type="presParOf" srcId="{7FB03FBB-E38B-4E87-9806-4172F66F2522}" destId="{B680F956-4F40-44B5-89CE-074EE73FE102}" srcOrd="1" destOrd="0" presId="urn:microsoft.com/office/officeart/2016/7/layout/BasicLinearProcessNumbered"/>
    <dgm:cxn modelId="{FDF3F281-AABD-4BD0-AFEC-8BC0C91E7484}" type="presParOf" srcId="{7FB03FBB-E38B-4E87-9806-4172F66F2522}" destId="{78201D39-8192-4F8B-A553-5072D507FCCD}" srcOrd="2" destOrd="0" presId="urn:microsoft.com/office/officeart/2016/7/layout/BasicLinearProcessNumbered"/>
    <dgm:cxn modelId="{27BEB5EC-ED32-4BF0-B9B7-54BFBF402C5D}" type="presParOf" srcId="{7FB03FBB-E38B-4E87-9806-4172F66F2522}" destId="{AC6E809B-A99F-4A01-9F65-F9C8B2CDFB89}" srcOrd="3" destOrd="0" presId="urn:microsoft.com/office/officeart/2016/7/layout/BasicLinearProcessNumbered"/>
    <dgm:cxn modelId="{822C6373-F4BB-4324-BEFF-755CAB23FFE7}" type="presParOf" srcId="{2B581FB7-C14D-45A5-BB7F-DB634EB42FB3}" destId="{8BD508B6-C482-4145-B45A-EA004E54ABD5}" srcOrd="3" destOrd="0" presId="urn:microsoft.com/office/officeart/2016/7/layout/BasicLinearProcessNumbered"/>
    <dgm:cxn modelId="{40240913-58AE-4483-8F00-3A21B9DC72A0}" type="presParOf" srcId="{2B581FB7-C14D-45A5-BB7F-DB634EB42FB3}" destId="{BBF86BA5-8AFE-4BC7-B60B-1C7DC731AF38}" srcOrd="4" destOrd="0" presId="urn:microsoft.com/office/officeart/2016/7/layout/BasicLinearProcessNumbered"/>
    <dgm:cxn modelId="{F85F42E1-08D2-4423-BFE5-47E42966A191}" type="presParOf" srcId="{BBF86BA5-8AFE-4BC7-B60B-1C7DC731AF38}" destId="{26A2A772-2169-4326-A32C-92AF67C9AEAA}" srcOrd="0" destOrd="0" presId="urn:microsoft.com/office/officeart/2016/7/layout/BasicLinearProcessNumbered"/>
    <dgm:cxn modelId="{F0D1A4E0-8351-48C0-A811-E58DECFE8BA3}" type="presParOf" srcId="{BBF86BA5-8AFE-4BC7-B60B-1C7DC731AF38}" destId="{1749FCD0-8015-4076-9A60-5A40DE57E249}" srcOrd="1" destOrd="0" presId="urn:microsoft.com/office/officeart/2016/7/layout/BasicLinearProcessNumbered"/>
    <dgm:cxn modelId="{F507ECBE-0120-4858-BA7F-73D79035BA82}" type="presParOf" srcId="{BBF86BA5-8AFE-4BC7-B60B-1C7DC731AF38}" destId="{18BADB51-0E11-4B8A-BEC0-4BB3132AC723}" srcOrd="2" destOrd="0" presId="urn:microsoft.com/office/officeart/2016/7/layout/BasicLinearProcessNumbered"/>
    <dgm:cxn modelId="{DDAB46DD-D748-4236-86F0-40C77D6017F6}" type="presParOf" srcId="{BBF86BA5-8AFE-4BC7-B60B-1C7DC731AF38}" destId="{3E57468D-395C-4F23-BFED-A2FC4A1E72EB}" srcOrd="3" destOrd="0" presId="urn:microsoft.com/office/officeart/2016/7/layout/BasicLinearProcessNumbered"/>
    <dgm:cxn modelId="{A74C98C9-CC4D-4869-96D8-216BD554276E}" type="presParOf" srcId="{2B581FB7-C14D-45A5-BB7F-DB634EB42FB3}" destId="{60982232-5437-4B8F-9E19-6C851F818AFB}" srcOrd="5" destOrd="0" presId="urn:microsoft.com/office/officeart/2016/7/layout/BasicLinearProcessNumbered"/>
    <dgm:cxn modelId="{DFEB2B1F-F5EE-4BAC-9C93-24E7EFE2D03E}" type="presParOf" srcId="{2B581FB7-C14D-45A5-BB7F-DB634EB42FB3}" destId="{A7A38DDC-A9ED-4ADA-9F80-67B0A8C84488}" srcOrd="6" destOrd="0" presId="urn:microsoft.com/office/officeart/2016/7/layout/BasicLinearProcessNumbered"/>
    <dgm:cxn modelId="{0D2EB2F7-5F66-49A5-AFF6-276066D513AC}" type="presParOf" srcId="{A7A38DDC-A9ED-4ADA-9F80-67B0A8C84488}" destId="{BC8E7093-69AF-4EA4-A02E-9CB5A98B5EF9}" srcOrd="0" destOrd="0" presId="urn:microsoft.com/office/officeart/2016/7/layout/BasicLinearProcessNumbered"/>
    <dgm:cxn modelId="{E4709AA9-1A3A-4D62-8B7D-8943D13FFC9D}" type="presParOf" srcId="{A7A38DDC-A9ED-4ADA-9F80-67B0A8C84488}" destId="{B8E1BCAE-4E19-4D4A-BD77-E484A9BC95D9}" srcOrd="1" destOrd="0" presId="urn:microsoft.com/office/officeart/2016/7/layout/BasicLinearProcessNumbered"/>
    <dgm:cxn modelId="{3E170595-96FA-4AFC-AE89-E4B3A54DF2C3}" type="presParOf" srcId="{A7A38DDC-A9ED-4ADA-9F80-67B0A8C84488}" destId="{CA982667-34EF-4D57-8E56-7D533719D26A}" srcOrd="2" destOrd="0" presId="urn:microsoft.com/office/officeart/2016/7/layout/BasicLinearProcessNumbered"/>
    <dgm:cxn modelId="{2B332609-B712-49B0-A4E3-22F894C919A9}" type="presParOf" srcId="{A7A38DDC-A9ED-4ADA-9F80-67B0A8C84488}" destId="{24D6236B-BBB3-4226-9819-C60B4D5CC59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26B741-9DC6-47F9-B9B5-B951D0943AF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A491E5-E023-4AFD-B9FC-CFF2C37908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Source: Lawrence Berkeley National Laboratory’s </a:t>
          </a:r>
          <a:r>
            <a:rPr lang="en-US" i="1" dirty="0">
              <a:solidFill>
                <a:schemeClr val="bg1"/>
              </a:solidFill>
            </a:rPr>
            <a:t>Tracking the Sun</a:t>
          </a:r>
          <a:r>
            <a:rPr lang="en-US" dirty="0">
              <a:solidFill>
                <a:schemeClr val="bg1"/>
              </a:solidFill>
            </a:rPr>
            <a:t> project</a:t>
          </a:r>
        </a:p>
      </dgm:t>
    </dgm:pt>
    <dgm:pt modelId="{88F30B3B-71DA-4B3E-A23C-5568A98D48DE}" type="parTrans" cxnId="{3A3991B5-0CA3-4DC2-89EF-BAC321A9E655}">
      <dgm:prSet/>
      <dgm:spPr/>
      <dgm:t>
        <a:bodyPr/>
        <a:lstStyle/>
        <a:p>
          <a:endParaRPr lang="en-US"/>
        </a:p>
      </dgm:t>
    </dgm:pt>
    <dgm:pt modelId="{F0251E61-EFD9-40B4-AE50-8ECB620AFFFC}" type="sibTrans" cxnId="{3A3991B5-0CA3-4DC2-89EF-BAC321A9E6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45434D-74BC-425F-B0FC-81D9F5409B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Solar installations across 31 states</a:t>
          </a:r>
        </a:p>
      </dgm:t>
    </dgm:pt>
    <dgm:pt modelId="{E51B5F88-0EF0-4DF3-8F73-28432E83B365}" type="parTrans" cxnId="{1268CF28-C5DE-4B65-8E31-BB66DD954DC9}">
      <dgm:prSet/>
      <dgm:spPr/>
      <dgm:t>
        <a:bodyPr/>
        <a:lstStyle/>
        <a:p>
          <a:endParaRPr lang="en-US"/>
        </a:p>
      </dgm:t>
    </dgm:pt>
    <dgm:pt modelId="{D08E4EC6-67D3-4B9F-B386-78924ED5FCA1}" type="sibTrans" cxnId="{1268CF28-C5DE-4B65-8E31-BB66DD954DC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C83484-25D4-4C6D-B3BD-904F5B0094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3.7M observations</a:t>
          </a:r>
        </a:p>
      </dgm:t>
    </dgm:pt>
    <dgm:pt modelId="{FF2B8272-58F0-4C98-9BE0-B351C8C47796}" type="parTrans" cxnId="{387BD3A2-17CE-44D3-8A68-CBF0199091FB}">
      <dgm:prSet/>
      <dgm:spPr/>
      <dgm:t>
        <a:bodyPr/>
        <a:lstStyle/>
        <a:p>
          <a:endParaRPr lang="en-US"/>
        </a:p>
      </dgm:t>
    </dgm:pt>
    <dgm:pt modelId="{6C9ACB2F-9176-4A9C-A2F4-0CDEB3BB5A18}" type="sibTrans" cxnId="{387BD3A2-17CE-44D3-8A68-CBF0199091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97CAF69-FA80-47CD-8362-741EC4E07F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55 variables</a:t>
          </a:r>
        </a:p>
      </dgm:t>
    </dgm:pt>
    <dgm:pt modelId="{8AC5A05A-6A83-4302-B69A-51B6A1D4F349}" type="parTrans" cxnId="{1E8B11E2-33BC-4159-B8F0-23F4A45BDC15}">
      <dgm:prSet/>
      <dgm:spPr/>
      <dgm:t>
        <a:bodyPr/>
        <a:lstStyle/>
        <a:p>
          <a:endParaRPr lang="en-US"/>
        </a:p>
      </dgm:t>
    </dgm:pt>
    <dgm:pt modelId="{FAFCB4D8-FC63-444D-B218-D84E7B971C4E}" type="sibTrans" cxnId="{1E8B11E2-33BC-4159-B8F0-23F4A45BDC15}">
      <dgm:prSet/>
      <dgm:spPr/>
      <dgm:t>
        <a:bodyPr/>
        <a:lstStyle/>
        <a:p>
          <a:endParaRPr lang="en-US"/>
        </a:p>
      </dgm:t>
    </dgm:pt>
    <dgm:pt modelId="{5F1227BA-478B-46E1-B6DA-3792B84029A7}" type="pres">
      <dgm:prSet presAssocID="{0426B741-9DC6-47F9-B9B5-B951D0943AF9}" presName="root" presStyleCnt="0">
        <dgm:presLayoutVars>
          <dgm:dir/>
          <dgm:resizeHandles val="exact"/>
        </dgm:presLayoutVars>
      </dgm:prSet>
      <dgm:spPr/>
    </dgm:pt>
    <dgm:pt modelId="{AE3A9687-C8A4-485F-B780-E6CD96E856B5}" type="pres">
      <dgm:prSet presAssocID="{0426B741-9DC6-47F9-B9B5-B951D0943AF9}" presName="container" presStyleCnt="0">
        <dgm:presLayoutVars>
          <dgm:dir/>
          <dgm:resizeHandles val="exact"/>
        </dgm:presLayoutVars>
      </dgm:prSet>
      <dgm:spPr/>
    </dgm:pt>
    <dgm:pt modelId="{8D49B80F-15A2-435B-B38F-BEE28D538A73}" type="pres">
      <dgm:prSet presAssocID="{F0A491E5-E023-4AFD-B9FC-CFF2C3790852}" presName="compNode" presStyleCnt="0"/>
      <dgm:spPr/>
    </dgm:pt>
    <dgm:pt modelId="{9F7F590B-C16E-4C0E-8953-2B7DDEA42EF7}" type="pres">
      <dgm:prSet presAssocID="{F0A491E5-E023-4AFD-B9FC-CFF2C3790852}" presName="iconBgRect" presStyleLbl="bgShp" presStyleIdx="0" presStyleCnt="4"/>
      <dgm:spPr/>
    </dgm:pt>
    <dgm:pt modelId="{383E7DF5-820F-4580-AA0E-E4692688A5D3}" type="pres">
      <dgm:prSet presAssocID="{F0A491E5-E023-4AFD-B9FC-CFF2C37908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81DB2300-F07B-4D4B-9D45-7C7517574A41}" type="pres">
      <dgm:prSet presAssocID="{F0A491E5-E023-4AFD-B9FC-CFF2C3790852}" presName="spaceRect" presStyleCnt="0"/>
      <dgm:spPr/>
    </dgm:pt>
    <dgm:pt modelId="{53DC9B7A-D562-45DA-BFD9-53040A26A8D4}" type="pres">
      <dgm:prSet presAssocID="{F0A491E5-E023-4AFD-B9FC-CFF2C3790852}" presName="textRect" presStyleLbl="revTx" presStyleIdx="0" presStyleCnt="4">
        <dgm:presLayoutVars>
          <dgm:chMax val="1"/>
          <dgm:chPref val="1"/>
        </dgm:presLayoutVars>
      </dgm:prSet>
      <dgm:spPr/>
    </dgm:pt>
    <dgm:pt modelId="{E3ED77D5-E28B-4707-9F10-82CF81E94B50}" type="pres">
      <dgm:prSet presAssocID="{F0251E61-EFD9-40B4-AE50-8ECB620AFFFC}" presName="sibTrans" presStyleLbl="sibTrans2D1" presStyleIdx="0" presStyleCnt="0"/>
      <dgm:spPr/>
    </dgm:pt>
    <dgm:pt modelId="{34037B0F-F2E8-4EF5-99EF-ED5FB623DEB6}" type="pres">
      <dgm:prSet presAssocID="{9F45434D-74BC-425F-B0FC-81D9F5409B21}" presName="compNode" presStyleCnt="0"/>
      <dgm:spPr/>
    </dgm:pt>
    <dgm:pt modelId="{14B01632-B379-4B89-9ACD-2E08AFF1D3E9}" type="pres">
      <dgm:prSet presAssocID="{9F45434D-74BC-425F-B0FC-81D9F5409B21}" presName="iconBgRect" presStyleLbl="bgShp" presStyleIdx="1" presStyleCnt="4"/>
      <dgm:spPr/>
    </dgm:pt>
    <dgm:pt modelId="{6C5A88E2-014D-4CA2-B048-F43E992DDEEF}" type="pres">
      <dgm:prSet presAssocID="{9F45434D-74BC-425F-B0FC-81D9F5409B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EBA05DBC-2FED-4EF9-8499-1B6901358337}" type="pres">
      <dgm:prSet presAssocID="{9F45434D-74BC-425F-B0FC-81D9F5409B21}" presName="spaceRect" presStyleCnt="0"/>
      <dgm:spPr/>
    </dgm:pt>
    <dgm:pt modelId="{E563B329-FE1C-42D7-9BE3-8E46FEF609A1}" type="pres">
      <dgm:prSet presAssocID="{9F45434D-74BC-425F-B0FC-81D9F5409B21}" presName="textRect" presStyleLbl="revTx" presStyleIdx="1" presStyleCnt="4">
        <dgm:presLayoutVars>
          <dgm:chMax val="1"/>
          <dgm:chPref val="1"/>
        </dgm:presLayoutVars>
      </dgm:prSet>
      <dgm:spPr/>
    </dgm:pt>
    <dgm:pt modelId="{53BCBD1D-A0FF-42DD-AF5A-68928B6AE28D}" type="pres">
      <dgm:prSet presAssocID="{D08E4EC6-67D3-4B9F-B386-78924ED5FCA1}" presName="sibTrans" presStyleLbl="sibTrans2D1" presStyleIdx="0" presStyleCnt="0"/>
      <dgm:spPr/>
    </dgm:pt>
    <dgm:pt modelId="{A2FDEC30-E0CD-4481-BE7F-F23187A60711}" type="pres">
      <dgm:prSet presAssocID="{08C83484-25D4-4C6D-B3BD-904F5B009437}" presName="compNode" presStyleCnt="0"/>
      <dgm:spPr/>
    </dgm:pt>
    <dgm:pt modelId="{F961DE75-7A5D-4DC3-AF57-03D617CD7706}" type="pres">
      <dgm:prSet presAssocID="{08C83484-25D4-4C6D-B3BD-904F5B009437}" presName="iconBgRect" presStyleLbl="bgShp" presStyleIdx="2" presStyleCnt="4"/>
      <dgm:spPr/>
    </dgm:pt>
    <dgm:pt modelId="{8EDE6F1F-5767-44C2-BB23-4316531106CB}" type="pres">
      <dgm:prSet presAssocID="{08C83484-25D4-4C6D-B3BD-904F5B0094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ACBA0D4-F646-4F0E-BF1F-3AF1433064AF}" type="pres">
      <dgm:prSet presAssocID="{08C83484-25D4-4C6D-B3BD-904F5B009437}" presName="spaceRect" presStyleCnt="0"/>
      <dgm:spPr/>
    </dgm:pt>
    <dgm:pt modelId="{FC410CB6-595E-4C55-B1D9-F77332AA0BEE}" type="pres">
      <dgm:prSet presAssocID="{08C83484-25D4-4C6D-B3BD-904F5B009437}" presName="textRect" presStyleLbl="revTx" presStyleIdx="2" presStyleCnt="4">
        <dgm:presLayoutVars>
          <dgm:chMax val="1"/>
          <dgm:chPref val="1"/>
        </dgm:presLayoutVars>
      </dgm:prSet>
      <dgm:spPr/>
    </dgm:pt>
    <dgm:pt modelId="{48E13F05-E3CD-49E3-B822-5A30AC035C07}" type="pres">
      <dgm:prSet presAssocID="{6C9ACB2F-9176-4A9C-A2F4-0CDEB3BB5A18}" presName="sibTrans" presStyleLbl="sibTrans2D1" presStyleIdx="0" presStyleCnt="0"/>
      <dgm:spPr/>
    </dgm:pt>
    <dgm:pt modelId="{37AB3642-FBB3-40BD-8C73-04B0F8A15D34}" type="pres">
      <dgm:prSet presAssocID="{397CAF69-FA80-47CD-8362-741EC4E07F4C}" presName="compNode" presStyleCnt="0"/>
      <dgm:spPr/>
    </dgm:pt>
    <dgm:pt modelId="{9AB6BB68-9247-4934-9E7F-F7536C1F2601}" type="pres">
      <dgm:prSet presAssocID="{397CAF69-FA80-47CD-8362-741EC4E07F4C}" presName="iconBgRect" presStyleLbl="bgShp" presStyleIdx="3" presStyleCnt="4"/>
      <dgm:spPr/>
    </dgm:pt>
    <dgm:pt modelId="{A65D569D-14EC-4146-A335-A650E54E4D2A}" type="pres">
      <dgm:prSet presAssocID="{397CAF69-FA80-47CD-8362-741EC4E07F4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D6A073-67B1-4251-A764-2A382530412E}" type="pres">
      <dgm:prSet presAssocID="{397CAF69-FA80-47CD-8362-741EC4E07F4C}" presName="spaceRect" presStyleCnt="0"/>
      <dgm:spPr/>
    </dgm:pt>
    <dgm:pt modelId="{02953F45-A82E-452A-BD89-9E96D2E72316}" type="pres">
      <dgm:prSet presAssocID="{397CAF69-FA80-47CD-8362-741EC4E07F4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ACD7C11-C102-4E3B-81E9-4A34896BAA68}" type="presOf" srcId="{6C9ACB2F-9176-4A9C-A2F4-0CDEB3BB5A18}" destId="{48E13F05-E3CD-49E3-B822-5A30AC035C07}" srcOrd="0" destOrd="0" presId="urn:microsoft.com/office/officeart/2018/2/layout/IconCircleList"/>
    <dgm:cxn modelId="{9F368F1B-444A-4C9D-BE84-9C2D044030EF}" type="presOf" srcId="{9F45434D-74BC-425F-B0FC-81D9F5409B21}" destId="{E563B329-FE1C-42D7-9BE3-8E46FEF609A1}" srcOrd="0" destOrd="0" presId="urn:microsoft.com/office/officeart/2018/2/layout/IconCircleList"/>
    <dgm:cxn modelId="{1268CF28-C5DE-4B65-8E31-BB66DD954DC9}" srcId="{0426B741-9DC6-47F9-B9B5-B951D0943AF9}" destId="{9F45434D-74BC-425F-B0FC-81D9F5409B21}" srcOrd="1" destOrd="0" parTransId="{E51B5F88-0EF0-4DF3-8F73-28432E83B365}" sibTransId="{D08E4EC6-67D3-4B9F-B386-78924ED5FCA1}"/>
    <dgm:cxn modelId="{561E606D-02E2-4E6B-8752-703403CE128F}" type="presOf" srcId="{397CAF69-FA80-47CD-8362-741EC4E07F4C}" destId="{02953F45-A82E-452A-BD89-9E96D2E72316}" srcOrd="0" destOrd="0" presId="urn:microsoft.com/office/officeart/2018/2/layout/IconCircleList"/>
    <dgm:cxn modelId="{E4148C4E-15C9-45AD-9850-DAA69801633B}" type="presOf" srcId="{F0251E61-EFD9-40B4-AE50-8ECB620AFFFC}" destId="{E3ED77D5-E28B-4707-9F10-82CF81E94B50}" srcOrd="0" destOrd="0" presId="urn:microsoft.com/office/officeart/2018/2/layout/IconCircleList"/>
    <dgm:cxn modelId="{387BD3A2-17CE-44D3-8A68-CBF0199091FB}" srcId="{0426B741-9DC6-47F9-B9B5-B951D0943AF9}" destId="{08C83484-25D4-4C6D-B3BD-904F5B009437}" srcOrd="2" destOrd="0" parTransId="{FF2B8272-58F0-4C98-9BE0-B351C8C47796}" sibTransId="{6C9ACB2F-9176-4A9C-A2F4-0CDEB3BB5A18}"/>
    <dgm:cxn modelId="{8D55E8A9-C7CE-49F2-A5ED-3C53EB936367}" type="presOf" srcId="{F0A491E5-E023-4AFD-B9FC-CFF2C3790852}" destId="{53DC9B7A-D562-45DA-BFD9-53040A26A8D4}" srcOrd="0" destOrd="0" presId="urn:microsoft.com/office/officeart/2018/2/layout/IconCircleList"/>
    <dgm:cxn modelId="{9D628BAC-9FB0-412E-A0C7-9633734CD90C}" type="presOf" srcId="{0426B741-9DC6-47F9-B9B5-B951D0943AF9}" destId="{5F1227BA-478B-46E1-B6DA-3792B84029A7}" srcOrd="0" destOrd="0" presId="urn:microsoft.com/office/officeart/2018/2/layout/IconCircleList"/>
    <dgm:cxn modelId="{3A3991B5-0CA3-4DC2-89EF-BAC321A9E655}" srcId="{0426B741-9DC6-47F9-B9B5-B951D0943AF9}" destId="{F0A491E5-E023-4AFD-B9FC-CFF2C3790852}" srcOrd="0" destOrd="0" parTransId="{88F30B3B-71DA-4B3E-A23C-5568A98D48DE}" sibTransId="{F0251E61-EFD9-40B4-AE50-8ECB620AFFFC}"/>
    <dgm:cxn modelId="{9A691CC9-B184-4DEB-ABA4-AB21C16FFEC6}" type="presOf" srcId="{08C83484-25D4-4C6D-B3BD-904F5B009437}" destId="{FC410CB6-595E-4C55-B1D9-F77332AA0BEE}" srcOrd="0" destOrd="0" presId="urn:microsoft.com/office/officeart/2018/2/layout/IconCircleList"/>
    <dgm:cxn modelId="{C45842D2-09C6-4645-AFA7-2BB009EFF8EA}" type="presOf" srcId="{D08E4EC6-67D3-4B9F-B386-78924ED5FCA1}" destId="{53BCBD1D-A0FF-42DD-AF5A-68928B6AE28D}" srcOrd="0" destOrd="0" presId="urn:microsoft.com/office/officeart/2018/2/layout/IconCircleList"/>
    <dgm:cxn modelId="{1E8B11E2-33BC-4159-B8F0-23F4A45BDC15}" srcId="{0426B741-9DC6-47F9-B9B5-B951D0943AF9}" destId="{397CAF69-FA80-47CD-8362-741EC4E07F4C}" srcOrd="3" destOrd="0" parTransId="{8AC5A05A-6A83-4302-B69A-51B6A1D4F349}" sibTransId="{FAFCB4D8-FC63-444D-B218-D84E7B971C4E}"/>
    <dgm:cxn modelId="{3DAF864A-C70C-46F8-A65D-61B640E565C9}" type="presParOf" srcId="{5F1227BA-478B-46E1-B6DA-3792B84029A7}" destId="{AE3A9687-C8A4-485F-B780-E6CD96E856B5}" srcOrd="0" destOrd="0" presId="urn:microsoft.com/office/officeart/2018/2/layout/IconCircleList"/>
    <dgm:cxn modelId="{96596993-A997-45F9-AD37-6BB61DF5A9AE}" type="presParOf" srcId="{AE3A9687-C8A4-485F-B780-E6CD96E856B5}" destId="{8D49B80F-15A2-435B-B38F-BEE28D538A73}" srcOrd="0" destOrd="0" presId="urn:microsoft.com/office/officeart/2018/2/layout/IconCircleList"/>
    <dgm:cxn modelId="{06BD9BE4-0406-49BF-B653-DB678DCF908E}" type="presParOf" srcId="{8D49B80F-15A2-435B-B38F-BEE28D538A73}" destId="{9F7F590B-C16E-4C0E-8953-2B7DDEA42EF7}" srcOrd="0" destOrd="0" presId="urn:microsoft.com/office/officeart/2018/2/layout/IconCircleList"/>
    <dgm:cxn modelId="{2B2511BE-E9A1-43E6-BD71-BF43EA8A87EF}" type="presParOf" srcId="{8D49B80F-15A2-435B-B38F-BEE28D538A73}" destId="{383E7DF5-820F-4580-AA0E-E4692688A5D3}" srcOrd="1" destOrd="0" presId="urn:microsoft.com/office/officeart/2018/2/layout/IconCircleList"/>
    <dgm:cxn modelId="{CE464BD6-AA7F-4E5D-86C6-32FA21F4AAFF}" type="presParOf" srcId="{8D49B80F-15A2-435B-B38F-BEE28D538A73}" destId="{81DB2300-F07B-4D4B-9D45-7C7517574A41}" srcOrd="2" destOrd="0" presId="urn:microsoft.com/office/officeart/2018/2/layout/IconCircleList"/>
    <dgm:cxn modelId="{ADC1392D-D8B6-4D7A-B5AA-3D894685876E}" type="presParOf" srcId="{8D49B80F-15A2-435B-B38F-BEE28D538A73}" destId="{53DC9B7A-D562-45DA-BFD9-53040A26A8D4}" srcOrd="3" destOrd="0" presId="urn:microsoft.com/office/officeart/2018/2/layout/IconCircleList"/>
    <dgm:cxn modelId="{25B34481-DC4B-44CE-8460-F724C63422D6}" type="presParOf" srcId="{AE3A9687-C8A4-485F-B780-E6CD96E856B5}" destId="{E3ED77D5-E28B-4707-9F10-82CF81E94B50}" srcOrd="1" destOrd="0" presId="urn:microsoft.com/office/officeart/2018/2/layout/IconCircleList"/>
    <dgm:cxn modelId="{F7AA94E6-188E-4D98-BDF0-DE75B0563374}" type="presParOf" srcId="{AE3A9687-C8A4-485F-B780-E6CD96E856B5}" destId="{34037B0F-F2E8-4EF5-99EF-ED5FB623DEB6}" srcOrd="2" destOrd="0" presId="urn:microsoft.com/office/officeart/2018/2/layout/IconCircleList"/>
    <dgm:cxn modelId="{45127D03-EED1-4E91-8E41-01BD0FD3D6A5}" type="presParOf" srcId="{34037B0F-F2E8-4EF5-99EF-ED5FB623DEB6}" destId="{14B01632-B379-4B89-9ACD-2E08AFF1D3E9}" srcOrd="0" destOrd="0" presId="urn:microsoft.com/office/officeart/2018/2/layout/IconCircleList"/>
    <dgm:cxn modelId="{61E2EB01-0F1D-49C2-A787-D70D177B658E}" type="presParOf" srcId="{34037B0F-F2E8-4EF5-99EF-ED5FB623DEB6}" destId="{6C5A88E2-014D-4CA2-B048-F43E992DDEEF}" srcOrd="1" destOrd="0" presId="urn:microsoft.com/office/officeart/2018/2/layout/IconCircleList"/>
    <dgm:cxn modelId="{89C23832-1AD5-4143-B8EB-1C67EAAD571E}" type="presParOf" srcId="{34037B0F-F2E8-4EF5-99EF-ED5FB623DEB6}" destId="{EBA05DBC-2FED-4EF9-8499-1B6901358337}" srcOrd="2" destOrd="0" presId="urn:microsoft.com/office/officeart/2018/2/layout/IconCircleList"/>
    <dgm:cxn modelId="{63D6169E-CE55-4C97-9E45-F30785586657}" type="presParOf" srcId="{34037B0F-F2E8-4EF5-99EF-ED5FB623DEB6}" destId="{E563B329-FE1C-42D7-9BE3-8E46FEF609A1}" srcOrd="3" destOrd="0" presId="urn:microsoft.com/office/officeart/2018/2/layout/IconCircleList"/>
    <dgm:cxn modelId="{FFD42B7E-5B7C-4CF8-AB28-F8B2ADABABAC}" type="presParOf" srcId="{AE3A9687-C8A4-485F-B780-E6CD96E856B5}" destId="{53BCBD1D-A0FF-42DD-AF5A-68928B6AE28D}" srcOrd="3" destOrd="0" presId="urn:microsoft.com/office/officeart/2018/2/layout/IconCircleList"/>
    <dgm:cxn modelId="{C0B239EF-A7F9-40A0-AD80-7BA431BA438B}" type="presParOf" srcId="{AE3A9687-C8A4-485F-B780-E6CD96E856B5}" destId="{A2FDEC30-E0CD-4481-BE7F-F23187A60711}" srcOrd="4" destOrd="0" presId="urn:microsoft.com/office/officeart/2018/2/layout/IconCircleList"/>
    <dgm:cxn modelId="{610ABA41-A94F-4567-9596-B3BEC2FAF569}" type="presParOf" srcId="{A2FDEC30-E0CD-4481-BE7F-F23187A60711}" destId="{F961DE75-7A5D-4DC3-AF57-03D617CD7706}" srcOrd="0" destOrd="0" presId="urn:microsoft.com/office/officeart/2018/2/layout/IconCircleList"/>
    <dgm:cxn modelId="{36F26339-5890-4420-8757-FA0A7B69FCFC}" type="presParOf" srcId="{A2FDEC30-E0CD-4481-BE7F-F23187A60711}" destId="{8EDE6F1F-5767-44C2-BB23-4316531106CB}" srcOrd="1" destOrd="0" presId="urn:microsoft.com/office/officeart/2018/2/layout/IconCircleList"/>
    <dgm:cxn modelId="{F9DC052A-E596-4B87-B9EE-5F77B68E159B}" type="presParOf" srcId="{A2FDEC30-E0CD-4481-BE7F-F23187A60711}" destId="{CACBA0D4-F646-4F0E-BF1F-3AF1433064AF}" srcOrd="2" destOrd="0" presId="urn:microsoft.com/office/officeart/2018/2/layout/IconCircleList"/>
    <dgm:cxn modelId="{04867D33-19B3-4B6E-A217-700EFFEBB91B}" type="presParOf" srcId="{A2FDEC30-E0CD-4481-BE7F-F23187A60711}" destId="{FC410CB6-595E-4C55-B1D9-F77332AA0BEE}" srcOrd="3" destOrd="0" presId="urn:microsoft.com/office/officeart/2018/2/layout/IconCircleList"/>
    <dgm:cxn modelId="{F658C3EB-BD3B-47E0-B90E-4D8B1ECC5660}" type="presParOf" srcId="{AE3A9687-C8A4-485F-B780-E6CD96E856B5}" destId="{48E13F05-E3CD-49E3-B822-5A30AC035C07}" srcOrd="5" destOrd="0" presId="urn:microsoft.com/office/officeart/2018/2/layout/IconCircleList"/>
    <dgm:cxn modelId="{8BDCBC01-816D-4A7D-9869-9586DE09487E}" type="presParOf" srcId="{AE3A9687-C8A4-485F-B780-E6CD96E856B5}" destId="{37AB3642-FBB3-40BD-8C73-04B0F8A15D34}" srcOrd="6" destOrd="0" presId="urn:microsoft.com/office/officeart/2018/2/layout/IconCircleList"/>
    <dgm:cxn modelId="{6D8D76A3-2E0F-4D64-A3D0-6E3A51158EB8}" type="presParOf" srcId="{37AB3642-FBB3-40BD-8C73-04B0F8A15D34}" destId="{9AB6BB68-9247-4934-9E7F-F7536C1F2601}" srcOrd="0" destOrd="0" presId="urn:microsoft.com/office/officeart/2018/2/layout/IconCircleList"/>
    <dgm:cxn modelId="{7DE58610-31E2-4797-82DB-30919868E663}" type="presParOf" srcId="{37AB3642-FBB3-40BD-8C73-04B0F8A15D34}" destId="{A65D569D-14EC-4146-A335-A650E54E4D2A}" srcOrd="1" destOrd="0" presId="urn:microsoft.com/office/officeart/2018/2/layout/IconCircleList"/>
    <dgm:cxn modelId="{5D5BD7DE-ECB3-45F0-93B8-861420CB8B9B}" type="presParOf" srcId="{37AB3642-FBB3-40BD-8C73-04B0F8A15D34}" destId="{46D6A073-67B1-4251-A764-2A382530412E}" srcOrd="2" destOrd="0" presId="urn:microsoft.com/office/officeart/2018/2/layout/IconCircleList"/>
    <dgm:cxn modelId="{B887DEC0-49D0-4A56-BB9C-9934AABE00DA}" type="presParOf" srcId="{37AB3642-FBB3-40BD-8C73-04B0F8A15D34}" destId="{02953F45-A82E-452A-BD89-9E96D2E7231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AFAD8A-4E60-41CE-A808-F821920F919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EA8E6A-C7E5-46DE-A153-951C000ABA8C}">
      <dgm:prSet/>
      <dgm:spPr>
        <a:solidFill>
          <a:srgbClr val="2C2EA2"/>
        </a:solidFill>
      </dgm:spPr>
      <dgm:t>
        <a:bodyPr/>
        <a:lstStyle/>
        <a:p>
          <a:r>
            <a:rPr lang="en-US"/>
            <a:t>Data Limitation</a:t>
          </a:r>
        </a:p>
      </dgm:t>
    </dgm:pt>
    <dgm:pt modelId="{E3429C25-9723-4415-9F5E-5DDB5DF3D84A}" type="parTrans" cxnId="{8E48B456-F96B-4BC4-BD24-7A5567DCC252}">
      <dgm:prSet/>
      <dgm:spPr/>
      <dgm:t>
        <a:bodyPr/>
        <a:lstStyle/>
        <a:p>
          <a:endParaRPr lang="en-US"/>
        </a:p>
      </dgm:t>
    </dgm:pt>
    <dgm:pt modelId="{EB517201-746D-46CA-B1F3-966A2B89C179}" type="sibTrans" cxnId="{8E48B456-F96B-4BC4-BD24-7A5567DCC252}">
      <dgm:prSet/>
      <dgm:spPr/>
      <dgm:t>
        <a:bodyPr/>
        <a:lstStyle/>
        <a:p>
          <a:endParaRPr lang="en-US"/>
        </a:p>
      </dgm:t>
    </dgm:pt>
    <dgm:pt modelId="{D3059B0E-86AE-4A4B-9187-3C24D9E0F7A3}">
      <dgm:prSet/>
      <dgm:spPr>
        <a:ln>
          <a:solidFill>
            <a:srgbClr val="2C2EA2"/>
          </a:solidFill>
        </a:ln>
      </dgm:spPr>
      <dgm:t>
        <a:bodyPr/>
        <a:lstStyle/>
        <a:p>
          <a:r>
            <a:rPr lang="en-US" dirty="0"/>
            <a:t>Missing building characteristics omits valuable inputs for cost estimation (</a:t>
          </a:r>
          <a:r>
            <a:rPr lang="en-US" i="1" dirty="0"/>
            <a:t>e.g., square footage, number of floors, roof details</a:t>
          </a:r>
          <a:r>
            <a:rPr lang="en-US" dirty="0"/>
            <a:t>) </a:t>
          </a:r>
        </a:p>
      </dgm:t>
    </dgm:pt>
    <dgm:pt modelId="{2C79B65F-DC03-46F5-AE72-1DC219D3E0DD}" type="parTrans" cxnId="{455B64E1-1104-4827-8CAB-EBC8260117A2}">
      <dgm:prSet/>
      <dgm:spPr/>
      <dgm:t>
        <a:bodyPr/>
        <a:lstStyle/>
        <a:p>
          <a:endParaRPr lang="en-US"/>
        </a:p>
      </dgm:t>
    </dgm:pt>
    <dgm:pt modelId="{BEC07567-8A4C-440A-BD82-64F84C835E84}" type="sibTrans" cxnId="{455B64E1-1104-4827-8CAB-EBC8260117A2}">
      <dgm:prSet/>
      <dgm:spPr/>
      <dgm:t>
        <a:bodyPr/>
        <a:lstStyle/>
        <a:p>
          <a:endParaRPr lang="en-US"/>
        </a:p>
      </dgm:t>
    </dgm:pt>
    <dgm:pt modelId="{2D77B8F7-D612-49CE-8F4A-38F275E91CD4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/>
            <a:t>Model Limitation</a:t>
          </a:r>
        </a:p>
      </dgm:t>
    </dgm:pt>
    <dgm:pt modelId="{4C5AE097-05F9-47AC-9D9C-FAF0DDCA810E}" type="parTrans" cxnId="{330054ED-F7A5-4C44-81C1-E474E820F47E}">
      <dgm:prSet/>
      <dgm:spPr/>
      <dgm:t>
        <a:bodyPr/>
        <a:lstStyle/>
        <a:p>
          <a:endParaRPr lang="en-US"/>
        </a:p>
      </dgm:t>
    </dgm:pt>
    <dgm:pt modelId="{386907ED-EB2C-428D-B7EF-CD8892AADBBC}" type="sibTrans" cxnId="{330054ED-F7A5-4C44-81C1-E474E820F47E}">
      <dgm:prSet/>
      <dgm:spPr/>
      <dgm:t>
        <a:bodyPr/>
        <a:lstStyle/>
        <a:p>
          <a:endParaRPr lang="en-US"/>
        </a:p>
      </dgm:t>
    </dgm:pt>
    <dgm:pt modelId="{80A208CA-F921-42A5-8002-10881CF2586A}">
      <dgm:prSet/>
      <dgm:spPr>
        <a:ln>
          <a:solidFill>
            <a:schemeClr val="bg2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/>
            <a:t>Algorithm assumes linear relationships between variables, but real data shows looser correlation</a:t>
          </a:r>
        </a:p>
      </dgm:t>
    </dgm:pt>
    <dgm:pt modelId="{F2136EA1-8E55-4A04-8694-6AEB3C5B3BD5}" type="parTrans" cxnId="{A881099B-0F20-477A-86AA-8A24780700A8}">
      <dgm:prSet/>
      <dgm:spPr/>
      <dgm:t>
        <a:bodyPr/>
        <a:lstStyle/>
        <a:p>
          <a:endParaRPr lang="en-US"/>
        </a:p>
      </dgm:t>
    </dgm:pt>
    <dgm:pt modelId="{FDD25705-F829-480B-BCCF-29381E169BAA}" type="sibTrans" cxnId="{A881099B-0F20-477A-86AA-8A24780700A8}">
      <dgm:prSet/>
      <dgm:spPr/>
      <dgm:t>
        <a:bodyPr/>
        <a:lstStyle/>
        <a:p>
          <a:endParaRPr lang="en-US"/>
        </a:p>
      </dgm:t>
    </dgm:pt>
    <dgm:pt modelId="{BCEB4D18-C0A8-43B8-A1F3-FECF55430340}" type="pres">
      <dgm:prSet presAssocID="{52AFAD8A-4E60-41CE-A808-F821920F9197}" presName="linear" presStyleCnt="0">
        <dgm:presLayoutVars>
          <dgm:dir/>
          <dgm:animLvl val="lvl"/>
          <dgm:resizeHandles val="exact"/>
        </dgm:presLayoutVars>
      </dgm:prSet>
      <dgm:spPr/>
    </dgm:pt>
    <dgm:pt modelId="{F33E6904-764B-4025-AF05-2FD58B30D0F7}" type="pres">
      <dgm:prSet presAssocID="{9CEA8E6A-C7E5-46DE-A153-951C000ABA8C}" presName="parentLin" presStyleCnt="0"/>
      <dgm:spPr/>
    </dgm:pt>
    <dgm:pt modelId="{BE1AE27E-6B32-458D-9938-4D7E49027560}" type="pres">
      <dgm:prSet presAssocID="{9CEA8E6A-C7E5-46DE-A153-951C000ABA8C}" presName="parentLeftMargin" presStyleLbl="node1" presStyleIdx="0" presStyleCnt="2"/>
      <dgm:spPr/>
    </dgm:pt>
    <dgm:pt modelId="{81281BA6-CBFA-4B22-BCF7-1196E1C6B488}" type="pres">
      <dgm:prSet presAssocID="{9CEA8E6A-C7E5-46DE-A153-951C000ABA8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B8A071-2F1A-4F35-BA9B-3C7F4AB05AF9}" type="pres">
      <dgm:prSet presAssocID="{9CEA8E6A-C7E5-46DE-A153-951C000ABA8C}" presName="negativeSpace" presStyleCnt="0"/>
      <dgm:spPr/>
    </dgm:pt>
    <dgm:pt modelId="{41458647-AD86-4264-8B1F-EFCCB922B72F}" type="pres">
      <dgm:prSet presAssocID="{9CEA8E6A-C7E5-46DE-A153-951C000ABA8C}" presName="childText" presStyleLbl="conFgAcc1" presStyleIdx="0" presStyleCnt="2">
        <dgm:presLayoutVars>
          <dgm:bulletEnabled val="1"/>
        </dgm:presLayoutVars>
      </dgm:prSet>
      <dgm:spPr/>
    </dgm:pt>
    <dgm:pt modelId="{A09C4BCD-0657-4753-AB16-D263E4A25FFD}" type="pres">
      <dgm:prSet presAssocID="{EB517201-746D-46CA-B1F3-966A2B89C179}" presName="spaceBetweenRectangles" presStyleCnt="0"/>
      <dgm:spPr/>
    </dgm:pt>
    <dgm:pt modelId="{2F3C51DC-EEE1-4B19-AFEC-815F70EE10A0}" type="pres">
      <dgm:prSet presAssocID="{2D77B8F7-D612-49CE-8F4A-38F275E91CD4}" presName="parentLin" presStyleCnt="0"/>
      <dgm:spPr/>
    </dgm:pt>
    <dgm:pt modelId="{009E7E33-4B45-4389-846A-9089532FD566}" type="pres">
      <dgm:prSet presAssocID="{2D77B8F7-D612-49CE-8F4A-38F275E91CD4}" presName="parentLeftMargin" presStyleLbl="node1" presStyleIdx="0" presStyleCnt="2"/>
      <dgm:spPr/>
    </dgm:pt>
    <dgm:pt modelId="{673A043F-F85B-474B-A801-C695FD5411DE}" type="pres">
      <dgm:prSet presAssocID="{2D77B8F7-D612-49CE-8F4A-38F275E91CD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2ABA4E7-BB04-4413-817F-6E41E026A206}" type="pres">
      <dgm:prSet presAssocID="{2D77B8F7-D612-49CE-8F4A-38F275E91CD4}" presName="negativeSpace" presStyleCnt="0"/>
      <dgm:spPr/>
    </dgm:pt>
    <dgm:pt modelId="{5202C8BC-16A6-420C-A2CB-0924A5E79035}" type="pres">
      <dgm:prSet presAssocID="{2D77B8F7-D612-49CE-8F4A-38F275E91CD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6DF041-D25C-4BD3-8BFE-D8F4586B8156}" type="presOf" srcId="{D3059B0E-86AE-4A4B-9187-3C24D9E0F7A3}" destId="{41458647-AD86-4264-8B1F-EFCCB922B72F}" srcOrd="0" destOrd="0" presId="urn:microsoft.com/office/officeart/2005/8/layout/list1"/>
    <dgm:cxn modelId="{8AEB784E-5492-4EDA-AD92-994AB607B566}" type="presOf" srcId="{52AFAD8A-4E60-41CE-A808-F821920F9197}" destId="{BCEB4D18-C0A8-43B8-A1F3-FECF55430340}" srcOrd="0" destOrd="0" presId="urn:microsoft.com/office/officeart/2005/8/layout/list1"/>
    <dgm:cxn modelId="{8E48B456-F96B-4BC4-BD24-7A5567DCC252}" srcId="{52AFAD8A-4E60-41CE-A808-F821920F9197}" destId="{9CEA8E6A-C7E5-46DE-A153-951C000ABA8C}" srcOrd="0" destOrd="0" parTransId="{E3429C25-9723-4415-9F5E-5DDB5DF3D84A}" sibTransId="{EB517201-746D-46CA-B1F3-966A2B89C179}"/>
    <dgm:cxn modelId="{A881099B-0F20-477A-86AA-8A24780700A8}" srcId="{2D77B8F7-D612-49CE-8F4A-38F275E91CD4}" destId="{80A208CA-F921-42A5-8002-10881CF2586A}" srcOrd="0" destOrd="0" parTransId="{F2136EA1-8E55-4A04-8694-6AEB3C5B3BD5}" sibTransId="{FDD25705-F829-480B-BCCF-29381E169BAA}"/>
    <dgm:cxn modelId="{B35E0C9D-5A1F-4156-9550-264C13223716}" type="presOf" srcId="{2D77B8F7-D612-49CE-8F4A-38F275E91CD4}" destId="{009E7E33-4B45-4389-846A-9089532FD566}" srcOrd="0" destOrd="0" presId="urn:microsoft.com/office/officeart/2005/8/layout/list1"/>
    <dgm:cxn modelId="{E3EE49A5-3625-4EEF-BF8F-CE9F2AAE0FDF}" type="presOf" srcId="{80A208CA-F921-42A5-8002-10881CF2586A}" destId="{5202C8BC-16A6-420C-A2CB-0924A5E79035}" srcOrd="0" destOrd="0" presId="urn:microsoft.com/office/officeart/2005/8/layout/list1"/>
    <dgm:cxn modelId="{533CF3DE-502E-40D4-8580-063AD76336F3}" type="presOf" srcId="{9CEA8E6A-C7E5-46DE-A153-951C000ABA8C}" destId="{81281BA6-CBFA-4B22-BCF7-1196E1C6B488}" srcOrd="1" destOrd="0" presId="urn:microsoft.com/office/officeart/2005/8/layout/list1"/>
    <dgm:cxn modelId="{455B64E1-1104-4827-8CAB-EBC8260117A2}" srcId="{9CEA8E6A-C7E5-46DE-A153-951C000ABA8C}" destId="{D3059B0E-86AE-4A4B-9187-3C24D9E0F7A3}" srcOrd="0" destOrd="0" parTransId="{2C79B65F-DC03-46F5-AE72-1DC219D3E0DD}" sibTransId="{BEC07567-8A4C-440A-BD82-64F84C835E84}"/>
    <dgm:cxn modelId="{F9B2FFE1-FD86-43C8-9A0D-861547DD078E}" type="presOf" srcId="{9CEA8E6A-C7E5-46DE-A153-951C000ABA8C}" destId="{BE1AE27E-6B32-458D-9938-4D7E49027560}" srcOrd="0" destOrd="0" presId="urn:microsoft.com/office/officeart/2005/8/layout/list1"/>
    <dgm:cxn modelId="{330054ED-F7A5-4C44-81C1-E474E820F47E}" srcId="{52AFAD8A-4E60-41CE-A808-F821920F9197}" destId="{2D77B8F7-D612-49CE-8F4A-38F275E91CD4}" srcOrd="1" destOrd="0" parTransId="{4C5AE097-05F9-47AC-9D9C-FAF0DDCA810E}" sibTransId="{386907ED-EB2C-428D-B7EF-CD8892AADBBC}"/>
    <dgm:cxn modelId="{B79C7CFE-5F50-4A47-BE76-DEDF4C67BFE8}" type="presOf" srcId="{2D77B8F7-D612-49CE-8F4A-38F275E91CD4}" destId="{673A043F-F85B-474B-A801-C695FD5411DE}" srcOrd="1" destOrd="0" presId="urn:microsoft.com/office/officeart/2005/8/layout/list1"/>
    <dgm:cxn modelId="{1052AF64-54C7-4AE6-A3E4-DC0B8326FB72}" type="presParOf" srcId="{BCEB4D18-C0A8-43B8-A1F3-FECF55430340}" destId="{F33E6904-764B-4025-AF05-2FD58B30D0F7}" srcOrd="0" destOrd="0" presId="urn:microsoft.com/office/officeart/2005/8/layout/list1"/>
    <dgm:cxn modelId="{32916055-10D0-4021-9B90-F1A9A737408F}" type="presParOf" srcId="{F33E6904-764B-4025-AF05-2FD58B30D0F7}" destId="{BE1AE27E-6B32-458D-9938-4D7E49027560}" srcOrd="0" destOrd="0" presId="urn:microsoft.com/office/officeart/2005/8/layout/list1"/>
    <dgm:cxn modelId="{0D543459-F74A-4F3F-8ECE-B0394524E620}" type="presParOf" srcId="{F33E6904-764B-4025-AF05-2FD58B30D0F7}" destId="{81281BA6-CBFA-4B22-BCF7-1196E1C6B488}" srcOrd="1" destOrd="0" presId="urn:microsoft.com/office/officeart/2005/8/layout/list1"/>
    <dgm:cxn modelId="{80651694-902E-4E77-99D6-4810EEF8B0D4}" type="presParOf" srcId="{BCEB4D18-C0A8-43B8-A1F3-FECF55430340}" destId="{86B8A071-2F1A-4F35-BA9B-3C7F4AB05AF9}" srcOrd="1" destOrd="0" presId="urn:microsoft.com/office/officeart/2005/8/layout/list1"/>
    <dgm:cxn modelId="{2C7E9636-D71A-4B91-963C-4B3011CD46A7}" type="presParOf" srcId="{BCEB4D18-C0A8-43B8-A1F3-FECF55430340}" destId="{41458647-AD86-4264-8B1F-EFCCB922B72F}" srcOrd="2" destOrd="0" presId="urn:microsoft.com/office/officeart/2005/8/layout/list1"/>
    <dgm:cxn modelId="{C821B2C8-013E-4E63-B98A-61C654899E7A}" type="presParOf" srcId="{BCEB4D18-C0A8-43B8-A1F3-FECF55430340}" destId="{A09C4BCD-0657-4753-AB16-D263E4A25FFD}" srcOrd="3" destOrd="0" presId="urn:microsoft.com/office/officeart/2005/8/layout/list1"/>
    <dgm:cxn modelId="{FA8C55D8-C749-4EBA-9D17-D58F59F35D0E}" type="presParOf" srcId="{BCEB4D18-C0A8-43B8-A1F3-FECF55430340}" destId="{2F3C51DC-EEE1-4B19-AFEC-815F70EE10A0}" srcOrd="4" destOrd="0" presId="urn:microsoft.com/office/officeart/2005/8/layout/list1"/>
    <dgm:cxn modelId="{1F4B03FA-F4E3-4B3E-B13B-D3C56F82BCC9}" type="presParOf" srcId="{2F3C51DC-EEE1-4B19-AFEC-815F70EE10A0}" destId="{009E7E33-4B45-4389-846A-9089532FD566}" srcOrd="0" destOrd="0" presId="urn:microsoft.com/office/officeart/2005/8/layout/list1"/>
    <dgm:cxn modelId="{A8DD1B78-B14D-414D-894A-3E6FA3FA726B}" type="presParOf" srcId="{2F3C51DC-EEE1-4B19-AFEC-815F70EE10A0}" destId="{673A043F-F85B-474B-A801-C695FD5411DE}" srcOrd="1" destOrd="0" presId="urn:microsoft.com/office/officeart/2005/8/layout/list1"/>
    <dgm:cxn modelId="{92534413-20ED-4C26-9355-61D4186E1E9E}" type="presParOf" srcId="{BCEB4D18-C0A8-43B8-A1F3-FECF55430340}" destId="{D2ABA4E7-BB04-4413-817F-6E41E026A206}" srcOrd="5" destOrd="0" presId="urn:microsoft.com/office/officeart/2005/8/layout/list1"/>
    <dgm:cxn modelId="{71EEF274-DC12-492B-B4F8-A109E043BA61}" type="presParOf" srcId="{BCEB4D18-C0A8-43B8-A1F3-FECF55430340}" destId="{5202C8BC-16A6-420C-A2CB-0924A5E7903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08D9F5-2E13-4606-B2F8-6B0939992A5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2D89246-E6AA-4629-8FFC-AC15658CC79A}">
      <dgm:prSet custT="1"/>
      <dgm:spPr/>
      <dgm:t>
        <a:bodyPr/>
        <a:lstStyle/>
        <a:p>
          <a:pPr>
            <a:defRPr cap="all"/>
          </a:pPr>
          <a:r>
            <a:rPr lang="en-US" sz="1300" b="1" i="0" baseline="0" dirty="0"/>
            <a:t>Demonstrated Feasibility:</a:t>
          </a:r>
          <a:r>
            <a:rPr lang="en-US" sz="1300" b="0" i="0" baseline="0" dirty="0"/>
            <a:t> Successful proof-of-concept for predicting residential solar project costs using multiple inputs.</a:t>
          </a:r>
          <a:endParaRPr lang="en-US" sz="1300" dirty="0"/>
        </a:p>
      </dgm:t>
    </dgm:pt>
    <dgm:pt modelId="{7859C393-BFB5-43C0-AE6F-F28DE54BFCAD}" type="parTrans" cxnId="{94D5C1CB-8475-49A2-9E82-3635D2ED37F4}">
      <dgm:prSet/>
      <dgm:spPr/>
      <dgm:t>
        <a:bodyPr/>
        <a:lstStyle/>
        <a:p>
          <a:endParaRPr lang="en-US"/>
        </a:p>
      </dgm:t>
    </dgm:pt>
    <dgm:pt modelId="{739EF1C1-D026-4F2D-823E-233B55B4F1D3}" type="sibTrans" cxnId="{94D5C1CB-8475-49A2-9E82-3635D2ED37F4}">
      <dgm:prSet/>
      <dgm:spPr/>
      <dgm:t>
        <a:bodyPr/>
        <a:lstStyle/>
        <a:p>
          <a:endParaRPr lang="en-US"/>
        </a:p>
      </dgm:t>
    </dgm:pt>
    <dgm:pt modelId="{EA102756-8929-4998-9D09-8BE51CBBCAE4}">
      <dgm:prSet/>
      <dgm:spPr/>
      <dgm:t>
        <a:bodyPr/>
        <a:lstStyle/>
        <a:p>
          <a:pPr>
            <a:defRPr cap="all"/>
          </a:pPr>
          <a:r>
            <a:rPr lang="en-US" b="1" i="0" baseline="0" dirty="0"/>
            <a:t>Valuable Head-Start:</a:t>
          </a:r>
          <a:r>
            <a:rPr lang="en-US" b="0" i="0" baseline="0" dirty="0"/>
            <a:t> Identified statistically relevant predictor variables to guide future model development.</a:t>
          </a:r>
          <a:endParaRPr lang="en-US" dirty="0"/>
        </a:p>
      </dgm:t>
    </dgm:pt>
    <dgm:pt modelId="{8AA69309-0137-4178-8CB8-DD96E070BCE4}" type="parTrans" cxnId="{EE9E43A8-3C35-49B3-AD04-104A15B8DF98}">
      <dgm:prSet/>
      <dgm:spPr/>
      <dgm:t>
        <a:bodyPr/>
        <a:lstStyle/>
        <a:p>
          <a:endParaRPr lang="en-US"/>
        </a:p>
      </dgm:t>
    </dgm:pt>
    <dgm:pt modelId="{84919DF3-1862-44CF-84C1-79668215DAC4}" type="sibTrans" cxnId="{EE9E43A8-3C35-49B3-AD04-104A15B8DF98}">
      <dgm:prSet/>
      <dgm:spPr/>
      <dgm:t>
        <a:bodyPr/>
        <a:lstStyle/>
        <a:p>
          <a:endParaRPr lang="en-US"/>
        </a:p>
      </dgm:t>
    </dgm:pt>
    <dgm:pt modelId="{355724F6-B104-41CB-BEC4-D5C76B55D8F0}">
      <dgm:prSet/>
      <dgm:spPr/>
      <dgm:t>
        <a:bodyPr/>
        <a:lstStyle/>
        <a:p>
          <a:pPr>
            <a:defRPr cap="all"/>
          </a:pPr>
          <a:r>
            <a:rPr lang="en-US" b="1" i="0" baseline="0" dirty="0"/>
            <a:t>Future Work Needed:</a:t>
          </a:r>
          <a:r>
            <a:rPr lang="en-US" b="0" i="0" baseline="0" dirty="0"/>
            <a:t> Further efforts required to refine and build a comprehensive predictive model.</a:t>
          </a:r>
          <a:endParaRPr lang="en-US" dirty="0"/>
        </a:p>
      </dgm:t>
    </dgm:pt>
    <dgm:pt modelId="{5833060F-166D-445C-B771-D8A09BC686E8}" type="parTrans" cxnId="{B60F6D1C-AE34-424B-84F6-8334F94B1AEF}">
      <dgm:prSet/>
      <dgm:spPr/>
      <dgm:t>
        <a:bodyPr/>
        <a:lstStyle/>
        <a:p>
          <a:endParaRPr lang="en-US"/>
        </a:p>
      </dgm:t>
    </dgm:pt>
    <dgm:pt modelId="{634268D2-CDA8-49C9-B3DA-320CA9A11793}" type="sibTrans" cxnId="{B60F6D1C-AE34-424B-84F6-8334F94B1AEF}">
      <dgm:prSet/>
      <dgm:spPr/>
      <dgm:t>
        <a:bodyPr/>
        <a:lstStyle/>
        <a:p>
          <a:endParaRPr lang="en-US"/>
        </a:p>
      </dgm:t>
    </dgm:pt>
    <dgm:pt modelId="{A2391548-CF91-464A-92D3-E4B2A7493620}" type="pres">
      <dgm:prSet presAssocID="{3808D9F5-2E13-4606-B2F8-6B0939992A54}" presName="root" presStyleCnt="0">
        <dgm:presLayoutVars>
          <dgm:dir/>
          <dgm:resizeHandles val="exact"/>
        </dgm:presLayoutVars>
      </dgm:prSet>
      <dgm:spPr/>
    </dgm:pt>
    <dgm:pt modelId="{458E3B3E-B988-4928-9436-0516CC1599E0}" type="pres">
      <dgm:prSet presAssocID="{42D89246-E6AA-4629-8FFC-AC15658CC79A}" presName="compNode" presStyleCnt="0"/>
      <dgm:spPr/>
    </dgm:pt>
    <dgm:pt modelId="{67C7521A-3840-4F62-BE2C-8AC09148D19D}" type="pres">
      <dgm:prSet presAssocID="{42D89246-E6AA-4629-8FFC-AC15658CC79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26B8C68-9733-4A89-8B66-60C23B6C1ECF}" type="pres">
      <dgm:prSet presAssocID="{42D89246-E6AA-4629-8FFC-AC15658CC7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C98AA6D4-31D9-4201-B925-F16782DD8B4E}" type="pres">
      <dgm:prSet presAssocID="{42D89246-E6AA-4629-8FFC-AC15658CC79A}" presName="spaceRect" presStyleCnt="0"/>
      <dgm:spPr/>
    </dgm:pt>
    <dgm:pt modelId="{5C247D05-DFE1-4DFC-B45B-DC53389FD438}" type="pres">
      <dgm:prSet presAssocID="{42D89246-E6AA-4629-8FFC-AC15658CC79A}" presName="textRect" presStyleLbl="revTx" presStyleIdx="0" presStyleCnt="3">
        <dgm:presLayoutVars>
          <dgm:chMax val="1"/>
          <dgm:chPref val="1"/>
        </dgm:presLayoutVars>
      </dgm:prSet>
      <dgm:spPr/>
    </dgm:pt>
    <dgm:pt modelId="{974B1C1D-C6A9-48CD-BD25-52F0B961759C}" type="pres">
      <dgm:prSet presAssocID="{739EF1C1-D026-4F2D-823E-233B55B4F1D3}" presName="sibTrans" presStyleCnt="0"/>
      <dgm:spPr/>
    </dgm:pt>
    <dgm:pt modelId="{4C61710D-FE56-4E31-902E-D0B73DD63035}" type="pres">
      <dgm:prSet presAssocID="{EA102756-8929-4998-9D09-8BE51CBBCAE4}" presName="compNode" presStyleCnt="0"/>
      <dgm:spPr/>
    </dgm:pt>
    <dgm:pt modelId="{EB48E201-192C-404D-A9D5-8BEE03E1F99F}" type="pres">
      <dgm:prSet presAssocID="{EA102756-8929-4998-9D09-8BE51CBBCAE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A4AE471-B267-43CA-B58C-D9388200D7A0}" type="pres">
      <dgm:prSet presAssocID="{EA102756-8929-4998-9D09-8BE51CBBCAE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E2DEDB5-FDFF-45EE-8E99-7FE20A1ECD31}" type="pres">
      <dgm:prSet presAssocID="{EA102756-8929-4998-9D09-8BE51CBBCAE4}" presName="spaceRect" presStyleCnt="0"/>
      <dgm:spPr/>
    </dgm:pt>
    <dgm:pt modelId="{8DC0CDA1-6F26-4D99-941F-D52B4523FC4F}" type="pres">
      <dgm:prSet presAssocID="{EA102756-8929-4998-9D09-8BE51CBBCAE4}" presName="textRect" presStyleLbl="revTx" presStyleIdx="1" presStyleCnt="3">
        <dgm:presLayoutVars>
          <dgm:chMax val="1"/>
          <dgm:chPref val="1"/>
        </dgm:presLayoutVars>
      </dgm:prSet>
      <dgm:spPr/>
    </dgm:pt>
    <dgm:pt modelId="{37DFFC80-C1ED-440C-9287-3C626D6386B0}" type="pres">
      <dgm:prSet presAssocID="{84919DF3-1862-44CF-84C1-79668215DAC4}" presName="sibTrans" presStyleCnt="0"/>
      <dgm:spPr/>
    </dgm:pt>
    <dgm:pt modelId="{BC171DF6-2AEF-4146-815C-710EE7E293CF}" type="pres">
      <dgm:prSet presAssocID="{355724F6-B104-41CB-BEC4-D5C76B55D8F0}" presName="compNode" presStyleCnt="0"/>
      <dgm:spPr/>
    </dgm:pt>
    <dgm:pt modelId="{C9544D2A-370F-4F6E-8E6F-89F058DB07B4}" type="pres">
      <dgm:prSet presAssocID="{355724F6-B104-41CB-BEC4-D5C76B55D8F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1437B8C-D3E3-4356-8CCF-789207F1DD6C}" type="pres">
      <dgm:prSet presAssocID="{355724F6-B104-41CB-BEC4-D5C76B55D8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054DFD28-8EFB-4BB4-A920-968C14329F80}" type="pres">
      <dgm:prSet presAssocID="{355724F6-B104-41CB-BEC4-D5C76B55D8F0}" presName="spaceRect" presStyleCnt="0"/>
      <dgm:spPr/>
    </dgm:pt>
    <dgm:pt modelId="{C9C0B10C-D703-4D3C-8D68-D618F185DA7E}" type="pres">
      <dgm:prSet presAssocID="{355724F6-B104-41CB-BEC4-D5C76B55D8F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D6DB703-6F9A-48A1-A41E-7BE4E3210AD7}" type="presOf" srcId="{EA102756-8929-4998-9D09-8BE51CBBCAE4}" destId="{8DC0CDA1-6F26-4D99-941F-D52B4523FC4F}" srcOrd="0" destOrd="0" presId="urn:microsoft.com/office/officeart/2018/5/layout/IconLeafLabelList"/>
    <dgm:cxn modelId="{EA352D0F-A5DD-468F-BB4F-7E73A936ED54}" type="presOf" srcId="{3808D9F5-2E13-4606-B2F8-6B0939992A54}" destId="{A2391548-CF91-464A-92D3-E4B2A7493620}" srcOrd="0" destOrd="0" presId="urn:microsoft.com/office/officeart/2018/5/layout/IconLeafLabelList"/>
    <dgm:cxn modelId="{B60F6D1C-AE34-424B-84F6-8334F94B1AEF}" srcId="{3808D9F5-2E13-4606-B2F8-6B0939992A54}" destId="{355724F6-B104-41CB-BEC4-D5C76B55D8F0}" srcOrd="2" destOrd="0" parTransId="{5833060F-166D-445C-B771-D8A09BC686E8}" sibTransId="{634268D2-CDA8-49C9-B3DA-320CA9A11793}"/>
    <dgm:cxn modelId="{C9A50430-1707-4E45-AA5F-7DC40536172E}" type="presOf" srcId="{355724F6-B104-41CB-BEC4-D5C76B55D8F0}" destId="{C9C0B10C-D703-4D3C-8D68-D618F185DA7E}" srcOrd="0" destOrd="0" presId="urn:microsoft.com/office/officeart/2018/5/layout/IconLeafLabelList"/>
    <dgm:cxn modelId="{EE9E43A8-3C35-49B3-AD04-104A15B8DF98}" srcId="{3808D9F5-2E13-4606-B2F8-6B0939992A54}" destId="{EA102756-8929-4998-9D09-8BE51CBBCAE4}" srcOrd="1" destOrd="0" parTransId="{8AA69309-0137-4178-8CB8-DD96E070BCE4}" sibTransId="{84919DF3-1862-44CF-84C1-79668215DAC4}"/>
    <dgm:cxn modelId="{58A2DCAE-801F-499A-9D6F-828F660A68EA}" type="presOf" srcId="{42D89246-E6AA-4629-8FFC-AC15658CC79A}" destId="{5C247D05-DFE1-4DFC-B45B-DC53389FD438}" srcOrd="0" destOrd="0" presId="urn:microsoft.com/office/officeart/2018/5/layout/IconLeafLabelList"/>
    <dgm:cxn modelId="{94D5C1CB-8475-49A2-9E82-3635D2ED37F4}" srcId="{3808D9F5-2E13-4606-B2F8-6B0939992A54}" destId="{42D89246-E6AA-4629-8FFC-AC15658CC79A}" srcOrd="0" destOrd="0" parTransId="{7859C393-BFB5-43C0-AE6F-F28DE54BFCAD}" sibTransId="{739EF1C1-D026-4F2D-823E-233B55B4F1D3}"/>
    <dgm:cxn modelId="{B40E6520-2BFC-4686-A55F-B920194C0B91}" type="presParOf" srcId="{A2391548-CF91-464A-92D3-E4B2A7493620}" destId="{458E3B3E-B988-4928-9436-0516CC1599E0}" srcOrd="0" destOrd="0" presId="urn:microsoft.com/office/officeart/2018/5/layout/IconLeafLabelList"/>
    <dgm:cxn modelId="{6BA0E46C-D802-4D27-994C-EF6266DE1CB8}" type="presParOf" srcId="{458E3B3E-B988-4928-9436-0516CC1599E0}" destId="{67C7521A-3840-4F62-BE2C-8AC09148D19D}" srcOrd="0" destOrd="0" presId="urn:microsoft.com/office/officeart/2018/5/layout/IconLeafLabelList"/>
    <dgm:cxn modelId="{AD558A36-997E-4AAF-A58B-E2AAFAFA32E8}" type="presParOf" srcId="{458E3B3E-B988-4928-9436-0516CC1599E0}" destId="{D26B8C68-9733-4A89-8B66-60C23B6C1ECF}" srcOrd="1" destOrd="0" presId="urn:microsoft.com/office/officeart/2018/5/layout/IconLeafLabelList"/>
    <dgm:cxn modelId="{BD22262B-BF37-4312-B113-91B7E09788F3}" type="presParOf" srcId="{458E3B3E-B988-4928-9436-0516CC1599E0}" destId="{C98AA6D4-31D9-4201-B925-F16782DD8B4E}" srcOrd="2" destOrd="0" presId="urn:microsoft.com/office/officeart/2018/5/layout/IconLeafLabelList"/>
    <dgm:cxn modelId="{E9FF0F18-5D9B-4FA6-8AD1-17912C0E1D48}" type="presParOf" srcId="{458E3B3E-B988-4928-9436-0516CC1599E0}" destId="{5C247D05-DFE1-4DFC-B45B-DC53389FD438}" srcOrd="3" destOrd="0" presId="urn:microsoft.com/office/officeart/2018/5/layout/IconLeafLabelList"/>
    <dgm:cxn modelId="{CA50627D-F9CB-4BA1-AAA0-4DA6F8F36C24}" type="presParOf" srcId="{A2391548-CF91-464A-92D3-E4B2A7493620}" destId="{974B1C1D-C6A9-48CD-BD25-52F0B961759C}" srcOrd="1" destOrd="0" presId="urn:microsoft.com/office/officeart/2018/5/layout/IconLeafLabelList"/>
    <dgm:cxn modelId="{7F463D7A-1C2A-4547-90FD-5C1BF698DAC4}" type="presParOf" srcId="{A2391548-CF91-464A-92D3-E4B2A7493620}" destId="{4C61710D-FE56-4E31-902E-D0B73DD63035}" srcOrd="2" destOrd="0" presId="urn:microsoft.com/office/officeart/2018/5/layout/IconLeafLabelList"/>
    <dgm:cxn modelId="{166AC97C-0284-4DAF-B3A4-BEBD0CC44B0F}" type="presParOf" srcId="{4C61710D-FE56-4E31-902E-D0B73DD63035}" destId="{EB48E201-192C-404D-A9D5-8BEE03E1F99F}" srcOrd="0" destOrd="0" presId="urn:microsoft.com/office/officeart/2018/5/layout/IconLeafLabelList"/>
    <dgm:cxn modelId="{EF5212CC-41A5-4D90-AF5F-3740906A911F}" type="presParOf" srcId="{4C61710D-FE56-4E31-902E-D0B73DD63035}" destId="{CA4AE471-B267-43CA-B58C-D9388200D7A0}" srcOrd="1" destOrd="0" presId="urn:microsoft.com/office/officeart/2018/5/layout/IconLeafLabelList"/>
    <dgm:cxn modelId="{F9B5BE53-1320-4FA4-B2D7-314DA588EECA}" type="presParOf" srcId="{4C61710D-FE56-4E31-902E-D0B73DD63035}" destId="{9E2DEDB5-FDFF-45EE-8E99-7FE20A1ECD31}" srcOrd="2" destOrd="0" presId="urn:microsoft.com/office/officeart/2018/5/layout/IconLeafLabelList"/>
    <dgm:cxn modelId="{C30165F8-E2CE-4186-A405-2DD9273B1608}" type="presParOf" srcId="{4C61710D-FE56-4E31-902E-D0B73DD63035}" destId="{8DC0CDA1-6F26-4D99-941F-D52B4523FC4F}" srcOrd="3" destOrd="0" presId="urn:microsoft.com/office/officeart/2018/5/layout/IconLeafLabelList"/>
    <dgm:cxn modelId="{837D155D-72B6-4E7C-8EB7-C517F89CA592}" type="presParOf" srcId="{A2391548-CF91-464A-92D3-E4B2A7493620}" destId="{37DFFC80-C1ED-440C-9287-3C626D6386B0}" srcOrd="3" destOrd="0" presId="urn:microsoft.com/office/officeart/2018/5/layout/IconLeafLabelList"/>
    <dgm:cxn modelId="{5CEEE596-79A8-4BB6-9259-2E0000AC004A}" type="presParOf" srcId="{A2391548-CF91-464A-92D3-E4B2A7493620}" destId="{BC171DF6-2AEF-4146-815C-710EE7E293CF}" srcOrd="4" destOrd="0" presId="urn:microsoft.com/office/officeart/2018/5/layout/IconLeafLabelList"/>
    <dgm:cxn modelId="{0E3FB6B8-7BBB-434E-A06D-D1783DE133DD}" type="presParOf" srcId="{BC171DF6-2AEF-4146-815C-710EE7E293CF}" destId="{C9544D2A-370F-4F6E-8E6F-89F058DB07B4}" srcOrd="0" destOrd="0" presId="urn:microsoft.com/office/officeart/2018/5/layout/IconLeafLabelList"/>
    <dgm:cxn modelId="{ED0C3108-5F3C-4BB4-8BCE-67CC896A7E7D}" type="presParOf" srcId="{BC171DF6-2AEF-4146-815C-710EE7E293CF}" destId="{A1437B8C-D3E3-4356-8CCF-789207F1DD6C}" srcOrd="1" destOrd="0" presId="urn:microsoft.com/office/officeart/2018/5/layout/IconLeafLabelList"/>
    <dgm:cxn modelId="{78705F31-BB91-426F-893E-C8E03AB5FB2F}" type="presParOf" srcId="{BC171DF6-2AEF-4146-815C-710EE7E293CF}" destId="{054DFD28-8EFB-4BB4-A920-968C14329F80}" srcOrd="2" destOrd="0" presId="urn:microsoft.com/office/officeart/2018/5/layout/IconLeafLabelList"/>
    <dgm:cxn modelId="{208D8C4B-1D2F-4190-B578-6620B976EAD9}" type="presParOf" srcId="{BC171DF6-2AEF-4146-815C-710EE7E293CF}" destId="{C9C0B10C-D703-4D3C-8D68-D618F185DA7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4AD58-D2A7-49ED-96D2-5875233306F4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A4D7F-4298-4F12-9D3C-A1182A67C678}">
      <dsp:nvSpPr>
        <dsp:cNvPr id="0" name=""/>
        <dsp:cNvSpPr/>
      </dsp:nvSpPr>
      <dsp:spPr>
        <a:xfrm>
          <a:off x="0" y="531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Introduction</a:t>
          </a:r>
        </a:p>
      </dsp:txBody>
      <dsp:txXfrm>
        <a:off x="0" y="531"/>
        <a:ext cx="10515600" cy="621467"/>
      </dsp:txXfrm>
    </dsp:sp>
    <dsp:sp modelId="{F1BAF066-6EAC-43B6-9F47-3E5D2118F6D3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accent5">
              <a:hueOff val="-2025358"/>
              <a:satOff val="-138"/>
              <a:lumOff val="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6E248-EEE4-41FD-B2CE-33AA85A812F4}">
      <dsp:nvSpPr>
        <dsp:cNvPr id="0" name=""/>
        <dsp:cNvSpPr/>
      </dsp:nvSpPr>
      <dsp:spPr>
        <a:xfrm>
          <a:off x="0" y="621999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Problem Statement</a:t>
          </a:r>
        </a:p>
      </dsp:txBody>
      <dsp:txXfrm>
        <a:off x="0" y="621999"/>
        <a:ext cx="10515600" cy="621467"/>
      </dsp:txXfrm>
    </dsp:sp>
    <dsp:sp modelId="{0A3E906A-36A9-47CD-927F-47765058D278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25C93-1CB2-4B28-ACA1-62919767C336}">
      <dsp:nvSpPr>
        <dsp:cNvPr id="0" name=""/>
        <dsp:cNvSpPr/>
      </dsp:nvSpPr>
      <dsp:spPr>
        <a:xfrm>
          <a:off x="0" y="1243467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Analysis Process</a:t>
          </a:r>
        </a:p>
      </dsp:txBody>
      <dsp:txXfrm>
        <a:off x="0" y="1243467"/>
        <a:ext cx="10515600" cy="621467"/>
      </dsp:txXfrm>
    </dsp:sp>
    <dsp:sp modelId="{2E883218-89E7-4A2E-AA77-6D81554B6B18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A7C29-8837-438E-B8DC-39BAA43D4E7A}">
      <dsp:nvSpPr>
        <dsp:cNvPr id="0" name=""/>
        <dsp:cNvSpPr/>
      </dsp:nvSpPr>
      <dsp:spPr>
        <a:xfrm>
          <a:off x="0" y="1864935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Findings</a:t>
          </a:r>
        </a:p>
      </dsp:txBody>
      <dsp:txXfrm>
        <a:off x="0" y="1864935"/>
        <a:ext cx="10515600" cy="621467"/>
      </dsp:txXfrm>
    </dsp:sp>
    <dsp:sp modelId="{469AE7B8-AA43-49EA-84CC-34E4CF538C50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7CA52-965A-4A22-9859-911DBFF8A543}">
      <dsp:nvSpPr>
        <dsp:cNvPr id="0" name=""/>
        <dsp:cNvSpPr/>
      </dsp:nvSpPr>
      <dsp:spPr>
        <a:xfrm>
          <a:off x="0" y="2486402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Limitations </a:t>
          </a:r>
        </a:p>
      </dsp:txBody>
      <dsp:txXfrm>
        <a:off x="0" y="2486402"/>
        <a:ext cx="10515600" cy="621467"/>
      </dsp:txXfrm>
    </dsp:sp>
    <dsp:sp modelId="{952CB917-C375-4558-A275-C71937368CEB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accent5">
              <a:hueOff val="-10126791"/>
              <a:satOff val="-688"/>
              <a:lumOff val="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A8156-7392-4668-BE67-BB9A7814AAF0}">
      <dsp:nvSpPr>
        <dsp:cNvPr id="0" name=""/>
        <dsp:cNvSpPr/>
      </dsp:nvSpPr>
      <dsp:spPr>
        <a:xfrm>
          <a:off x="0" y="3107870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Recommendations</a:t>
          </a:r>
        </a:p>
      </dsp:txBody>
      <dsp:txXfrm>
        <a:off x="0" y="3107870"/>
        <a:ext cx="10515600" cy="621467"/>
      </dsp:txXfrm>
    </dsp:sp>
    <dsp:sp modelId="{4EEC1BC2-3ED9-4AF2-86D7-E7E6BD1C5099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2013B-0434-42EE-8EF4-246CBB9FC295}">
      <dsp:nvSpPr>
        <dsp:cNvPr id="0" name=""/>
        <dsp:cNvSpPr/>
      </dsp:nvSpPr>
      <dsp:spPr>
        <a:xfrm>
          <a:off x="0" y="3729338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Expected Benefits</a:t>
          </a:r>
        </a:p>
      </dsp:txBody>
      <dsp:txXfrm>
        <a:off x="0" y="3729338"/>
        <a:ext cx="10515600" cy="621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4D9D3-4D17-4B58-8424-6C6D1CE05220}">
      <dsp:nvSpPr>
        <dsp:cNvPr id="0" name=""/>
        <dsp:cNvSpPr/>
      </dsp:nvSpPr>
      <dsp:spPr>
        <a:xfrm>
          <a:off x="1991" y="746518"/>
          <a:ext cx="1580129" cy="2212180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3" tIns="330200" rIns="1231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Acquisition</a:t>
          </a:r>
        </a:p>
      </dsp:txBody>
      <dsp:txXfrm>
        <a:off x="1991" y="1587146"/>
        <a:ext cx="1580129" cy="1327308"/>
      </dsp:txXfrm>
    </dsp:sp>
    <dsp:sp modelId="{B33B5436-B562-4328-AC39-BAB58CCA090E}">
      <dsp:nvSpPr>
        <dsp:cNvPr id="0" name=""/>
        <dsp:cNvSpPr/>
      </dsp:nvSpPr>
      <dsp:spPr>
        <a:xfrm>
          <a:off x="460229" y="967736"/>
          <a:ext cx="663654" cy="663654"/>
        </a:xfrm>
        <a:prstGeom prst="ellipse">
          <a:avLst/>
        </a:prstGeom>
        <a:solidFill>
          <a:srgbClr val="2C2EA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41" tIns="12700" rIns="51741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</a:p>
      </dsp:txBody>
      <dsp:txXfrm>
        <a:off x="557419" y="1064926"/>
        <a:ext cx="469274" cy="469274"/>
      </dsp:txXfrm>
    </dsp:sp>
    <dsp:sp modelId="{615BEB33-AD5D-48AB-A39B-1E9DAE8DE283}">
      <dsp:nvSpPr>
        <dsp:cNvPr id="0" name=""/>
        <dsp:cNvSpPr/>
      </dsp:nvSpPr>
      <dsp:spPr>
        <a:xfrm>
          <a:off x="1991" y="2958626"/>
          <a:ext cx="158012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2C2EA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9AFC8-9068-4549-BD43-ADAB1C0D0DEA}">
      <dsp:nvSpPr>
        <dsp:cNvPr id="0" name=""/>
        <dsp:cNvSpPr/>
      </dsp:nvSpPr>
      <dsp:spPr>
        <a:xfrm>
          <a:off x="1740133" y="746518"/>
          <a:ext cx="1580129" cy="2212180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3" tIns="330200" rIns="1231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Preparation</a:t>
          </a:r>
        </a:p>
      </dsp:txBody>
      <dsp:txXfrm>
        <a:off x="1740133" y="1587146"/>
        <a:ext cx="1580129" cy="1327308"/>
      </dsp:txXfrm>
    </dsp:sp>
    <dsp:sp modelId="{B680F956-4F40-44B5-89CE-074EE73FE102}">
      <dsp:nvSpPr>
        <dsp:cNvPr id="0" name=""/>
        <dsp:cNvSpPr/>
      </dsp:nvSpPr>
      <dsp:spPr>
        <a:xfrm>
          <a:off x="2198371" y="967736"/>
          <a:ext cx="663654" cy="663654"/>
        </a:xfrm>
        <a:prstGeom prst="ellipse">
          <a:avLst/>
        </a:prstGeom>
        <a:solidFill>
          <a:srgbClr val="2C2EA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41" tIns="12700" rIns="51741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</a:t>
          </a:r>
        </a:p>
      </dsp:txBody>
      <dsp:txXfrm>
        <a:off x="2295561" y="1064926"/>
        <a:ext cx="469274" cy="469274"/>
      </dsp:txXfrm>
    </dsp:sp>
    <dsp:sp modelId="{78201D39-8192-4F8B-A553-5072D507FCCD}">
      <dsp:nvSpPr>
        <dsp:cNvPr id="0" name=""/>
        <dsp:cNvSpPr/>
      </dsp:nvSpPr>
      <dsp:spPr>
        <a:xfrm>
          <a:off x="1740133" y="2958626"/>
          <a:ext cx="158012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2C2EA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2A772-2169-4326-A32C-92AF67C9AEAA}">
      <dsp:nvSpPr>
        <dsp:cNvPr id="0" name=""/>
        <dsp:cNvSpPr/>
      </dsp:nvSpPr>
      <dsp:spPr>
        <a:xfrm>
          <a:off x="3478275" y="746518"/>
          <a:ext cx="1580129" cy="2212180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3" tIns="330200" rIns="1231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Exploration</a:t>
          </a:r>
        </a:p>
      </dsp:txBody>
      <dsp:txXfrm>
        <a:off x="3478275" y="1587146"/>
        <a:ext cx="1580129" cy="1327308"/>
      </dsp:txXfrm>
    </dsp:sp>
    <dsp:sp modelId="{1749FCD0-8015-4076-9A60-5A40DE57E249}">
      <dsp:nvSpPr>
        <dsp:cNvPr id="0" name=""/>
        <dsp:cNvSpPr/>
      </dsp:nvSpPr>
      <dsp:spPr>
        <a:xfrm>
          <a:off x="3936513" y="967736"/>
          <a:ext cx="663654" cy="663654"/>
        </a:xfrm>
        <a:prstGeom prst="ellipse">
          <a:avLst/>
        </a:prstGeom>
        <a:solidFill>
          <a:srgbClr val="2C2EA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41" tIns="12700" rIns="51741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</a:p>
      </dsp:txBody>
      <dsp:txXfrm>
        <a:off x="4033703" y="1064926"/>
        <a:ext cx="469274" cy="469274"/>
      </dsp:txXfrm>
    </dsp:sp>
    <dsp:sp modelId="{18BADB51-0E11-4B8A-BEC0-4BB3132AC723}">
      <dsp:nvSpPr>
        <dsp:cNvPr id="0" name=""/>
        <dsp:cNvSpPr/>
      </dsp:nvSpPr>
      <dsp:spPr>
        <a:xfrm>
          <a:off x="3478275" y="2958626"/>
          <a:ext cx="158012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2C2EA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E7093-69AF-4EA4-A02E-9CB5A98B5EF9}">
      <dsp:nvSpPr>
        <dsp:cNvPr id="0" name=""/>
        <dsp:cNvSpPr/>
      </dsp:nvSpPr>
      <dsp:spPr>
        <a:xfrm>
          <a:off x="5216418" y="746518"/>
          <a:ext cx="1580129" cy="2212180"/>
        </a:xfrm>
        <a:prstGeom prst="rect">
          <a:avLst/>
        </a:prstGeom>
        <a:solidFill>
          <a:schemeClr val="bg1">
            <a:lumMod val="75000"/>
            <a:alpha val="90000"/>
          </a:schemeClr>
        </a:solidFill>
        <a:ln w="190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93" tIns="330200" rIns="1231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Predictive Modeling</a:t>
          </a:r>
        </a:p>
      </dsp:txBody>
      <dsp:txXfrm>
        <a:off x="5216418" y="1587146"/>
        <a:ext cx="1580129" cy="1327308"/>
      </dsp:txXfrm>
    </dsp:sp>
    <dsp:sp modelId="{B8E1BCAE-4E19-4D4A-BD77-E484A9BC95D9}">
      <dsp:nvSpPr>
        <dsp:cNvPr id="0" name=""/>
        <dsp:cNvSpPr/>
      </dsp:nvSpPr>
      <dsp:spPr>
        <a:xfrm>
          <a:off x="5674655" y="967736"/>
          <a:ext cx="663654" cy="663654"/>
        </a:xfrm>
        <a:prstGeom prst="ellipse">
          <a:avLst/>
        </a:prstGeom>
        <a:solidFill>
          <a:srgbClr val="2C2EA2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41" tIns="12700" rIns="51741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</a:p>
      </dsp:txBody>
      <dsp:txXfrm>
        <a:off x="5771845" y="1064926"/>
        <a:ext cx="469274" cy="469274"/>
      </dsp:txXfrm>
    </dsp:sp>
    <dsp:sp modelId="{CA982667-34EF-4D57-8E56-7D533719D26A}">
      <dsp:nvSpPr>
        <dsp:cNvPr id="0" name=""/>
        <dsp:cNvSpPr/>
      </dsp:nvSpPr>
      <dsp:spPr>
        <a:xfrm>
          <a:off x="5216418" y="2958626"/>
          <a:ext cx="158012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2C2EA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F590B-C16E-4C0E-8953-2B7DDEA42EF7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E7DF5-820F-4580-AA0E-E4692688A5D3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C9B7A-D562-45DA-BFD9-53040A26A8D4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Source: Lawrence Berkeley National Laboratory’s </a:t>
          </a:r>
          <a:r>
            <a:rPr lang="en-US" sz="2100" i="1" kern="1200" dirty="0">
              <a:solidFill>
                <a:schemeClr val="bg1"/>
              </a:solidFill>
            </a:rPr>
            <a:t>Tracking the Sun</a:t>
          </a:r>
          <a:r>
            <a:rPr lang="en-US" sz="2100" kern="1200" dirty="0">
              <a:solidFill>
                <a:schemeClr val="bg1"/>
              </a:solidFill>
            </a:rPr>
            <a:t> project</a:t>
          </a:r>
        </a:p>
      </dsp:txBody>
      <dsp:txXfrm>
        <a:off x="1834517" y="469890"/>
        <a:ext cx="3148942" cy="1335915"/>
      </dsp:txXfrm>
    </dsp:sp>
    <dsp:sp modelId="{14B01632-B379-4B89-9ACD-2E08AFF1D3E9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A88E2-014D-4CA2-B048-F43E992DDEEF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3B329-FE1C-42D7-9BE3-8E46FEF609A1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Solar installations across 31 states</a:t>
          </a:r>
        </a:p>
      </dsp:txBody>
      <dsp:txXfrm>
        <a:off x="7154322" y="469890"/>
        <a:ext cx="3148942" cy="1335915"/>
      </dsp:txXfrm>
    </dsp:sp>
    <dsp:sp modelId="{F961DE75-7A5D-4DC3-AF57-03D617CD7706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E6F1F-5767-44C2-BB23-4316531106CB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10CB6-595E-4C55-B1D9-F77332AA0BEE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3.7M observations</a:t>
          </a:r>
        </a:p>
      </dsp:txBody>
      <dsp:txXfrm>
        <a:off x="1834517" y="2545532"/>
        <a:ext cx="3148942" cy="1335915"/>
      </dsp:txXfrm>
    </dsp:sp>
    <dsp:sp modelId="{9AB6BB68-9247-4934-9E7F-F7536C1F2601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D569D-14EC-4146-A335-A650E54E4D2A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53F45-A82E-452A-BD89-9E96D2E72316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</a:rPr>
            <a:t>55 variables</a:t>
          </a:r>
        </a:p>
      </dsp:txBody>
      <dsp:txXfrm>
        <a:off x="7154322" y="2545532"/>
        <a:ext cx="3148942" cy="1335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58647-AD86-4264-8B1F-EFCCB922B72F}">
      <dsp:nvSpPr>
        <dsp:cNvPr id="0" name=""/>
        <dsp:cNvSpPr/>
      </dsp:nvSpPr>
      <dsp:spPr>
        <a:xfrm>
          <a:off x="0" y="511522"/>
          <a:ext cx="6253721" cy="212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2C2EA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358" tIns="520700" rIns="48535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Missing building characteristics omits valuable inputs for cost estimation (</a:t>
          </a:r>
          <a:r>
            <a:rPr lang="en-US" sz="2500" i="1" kern="1200" dirty="0"/>
            <a:t>e.g., square footage, number of floors, roof details</a:t>
          </a:r>
          <a:r>
            <a:rPr lang="en-US" sz="2500" kern="1200" dirty="0"/>
            <a:t>) </a:t>
          </a:r>
        </a:p>
      </dsp:txBody>
      <dsp:txXfrm>
        <a:off x="0" y="511522"/>
        <a:ext cx="6253721" cy="2126250"/>
      </dsp:txXfrm>
    </dsp:sp>
    <dsp:sp modelId="{81281BA6-CBFA-4B22-BCF7-1196E1C6B488}">
      <dsp:nvSpPr>
        <dsp:cNvPr id="0" name=""/>
        <dsp:cNvSpPr/>
      </dsp:nvSpPr>
      <dsp:spPr>
        <a:xfrm>
          <a:off x="312686" y="142522"/>
          <a:ext cx="4377605" cy="738000"/>
        </a:xfrm>
        <a:prstGeom prst="roundRect">
          <a:avLst/>
        </a:prstGeom>
        <a:solidFill>
          <a:srgbClr val="2C2EA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Limitation</a:t>
          </a:r>
        </a:p>
      </dsp:txBody>
      <dsp:txXfrm>
        <a:off x="348712" y="178548"/>
        <a:ext cx="4305553" cy="665948"/>
      </dsp:txXfrm>
    </dsp:sp>
    <dsp:sp modelId="{5202C8BC-16A6-420C-A2CB-0924A5E79035}">
      <dsp:nvSpPr>
        <dsp:cNvPr id="0" name=""/>
        <dsp:cNvSpPr/>
      </dsp:nvSpPr>
      <dsp:spPr>
        <a:xfrm>
          <a:off x="0" y="3141772"/>
          <a:ext cx="6253721" cy="177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2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358" tIns="520700" rIns="485358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Algorithm assumes linear relationships between variables, but real data shows looser correlation</a:t>
          </a:r>
        </a:p>
      </dsp:txBody>
      <dsp:txXfrm>
        <a:off x="0" y="3141772"/>
        <a:ext cx="6253721" cy="1771875"/>
      </dsp:txXfrm>
    </dsp:sp>
    <dsp:sp modelId="{673A043F-F85B-474B-A801-C695FD5411DE}">
      <dsp:nvSpPr>
        <dsp:cNvPr id="0" name=""/>
        <dsp:cNvSpPr/>
      </dsp:nvSpPr>
      <dsp:spPr>
        <a:xfrm>
          <a:off x="312686" y="2772772"/>
          <a:ext cx="4377605" cy="738000"/>
        </a:xfrm>
        <a:prstGeom prst="roundRect">
          <a:avLst/>
        </a:prstGeom>
        <a:solidFill>
          <a:schemeClr val="bg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63" tIns="0" rIns="16546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 Limitation</a:t>
          </a:r>
        </a:p>
      </dsp:txBody>
      <dsp:txXfrm>
        <a:off x="348712" y="2808798"/>
        <a:ext cx="4305553" cy="6659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7521A-3840-4F62-BE2C-8AC09148D19D}">
      <dsp:nvSpPr>
        <dsp:cNvPr id="0" name=""/>
        <dsp:cNvSpPr/>
      </dsp:nvSpPr>
      <dsp:spPr>
        <a:xfrm>
          <a:off x="1765560" y="7930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B8C68-9733-4A89-8B66-60C23B6C1ECF}">
      <dsp:nvSpPr>
        <dsp:cNvPr id="0" name=""/>
        <dsp:cNvSpPr/>
      </dsp:nvSpPr>
      <dsp:spPr>
        <a:xfrm>
          <a:off x="2094622" y="336993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47D05-DFE1-4DFC-B45B-DC53389FD438}">
      <dsp:nvSpPr>
        <dsp:cNvPr id="0" name=""/>
        <dsp:cNvSpPr/>
      </dsp:nvSpPr>
      <dsp:spPr>
        <a:xfrm>
          <a:off x="1271966" y="2032930"/>
          <a:ext cx="253125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i="0" kern="1200" baseline="0" dirty="0"/>
            <a:t>Demonstrated Feasibility:</a:t>
          </a:r>
          <a:r>
            <a:rPr lang="en-US" sz="1300" b="0" i="0" kern="1200" baseline="0" dirty="0"/>
            <a:t> Successful proof-of-concept for predicting residential solar project costs using multiple inputs.</a:t>
          </a:r>
          <a:endParaRPr lang="en-US" sz="1300" kern="1200" dirty="0"/>
        </a:p>
      </dsp:txBody>
      <dsp:txXfrm>
        <a:off x="1271966" y="2032930"/>
        <a:ext cx="2531250" cy="922500"/>
      </dsp:txXfrm>
    </dsp:sp>
    <dsp:sp modelId="{EB48E201-192C-404D-A9D5-8BEE03E1F99F}">
      <dsp:nvSpPr>
        <dsp:cNvPr id="0" name=""/>
        <dsp:cNvSpPr/>
      </dsp:nvSpPr>
      <dsp:spPr>
        <a:xfrm>
          <a:off x="4739779" y="7930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AE471-B267-43CA-B58C-D9388200D7A0}">
      <dsp:nvSpPr>
        <dsp:cNvPr id="0" name=""/>
        <dsp:cNvSpPr/>
      </dsp:nvSpPr>
      <dsp:spPr>
        <a:xfrm>
          <a:off x="5068841" y="336993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0CDA1-6F26-4D99-941F-D52B4523FC4F}">
      <dsp:nvSpPr>
        <dsp:cNvPr id="0" name=""/>
        <dsp:cNvSpPr/>
      </dsp:nvSpPr>
      <dsp:spPr>
        <a:xfrm>
          <a:off x="4246185" y="2032930"/>
          <a:ext cx="253125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i="0" kern="1200" baseline="0" dirty="0"/>
            <a:t>Valuable Head-Start:</a:t>
          </a:r>
          <a:r>
            <a:rPr lang="en-US" sz="1300" b="0" i="0" kern="1200" baseline="0" dirty="0"/>
            <a:t> Identified statistically relevant predictor variables to guide future model development.</a:t>
          </a:r>
          <a:endParaRPr lang="en-US" sz="1300" kern="1200" dirty="0"/>
        </a:p>
      </dsp:txBody>
      <dsp:txXfrm>
        <a:off x="4246185" y="2032930"/>
        <a:ext cx="2531250" cy="922500"/>
      </dsp:txXfrm>
    </dsp:sp>
    <dsp:sp modelId="{C9544D2A-370F-4F6E-8E6F-89F058DB07B4}">
      <dsp:nvSpPr>
        <dsp:cNvPr id="0" name=""/>
        <dsp:cNvSpPr/>
      </dsp:nvSpPr>
      <dsp:spPr>
        <a:xfrm>
          <a:off x="3252669" y="3588243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37B8C-D3E3-4356-8CCF-789207F1DD6C}">
      <dsp:nvSpPr>
        <dsp:cNvPr id="0" name=""/>
        <dsp:cNvSpPr/>
      </dsp:nvSpPr>
      <dsp:spPr>
        <a:xfrm>
          <a:off x="3581732" y="3917305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C0B10C-D703-4D3C-8D68-D618F185DA7E}">
      <dsp:nvSpPr>
        <dsp:cNvPr id="0" name=""/>
        <dsp:cNvSpPr/>
      </dsp:nvSpPr>
      <dsp:spPr>
        <a:xfrm>
          <a:off x="2759076" y="5613243"/>
          <a:ext cx="253125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i="0" kern="1200" baseline="0" dirty="0"/>
            <a:t>Future Work Needed:</a:t>
          </a:r>
          <a:r>
            <a:rPr lang="en-US" sz="1300" b="0" i="0" kern="1200" baseline="0" dirty="0"/>
            <a:t> Further efforts required to refine and build a comprehensive predictive model.</a:t>
          </a:r>
          <a:endParaRPr lang="en-US" sz="1300" kern="1200" dirty="0"/>
        </a:p>
      </dsp:txBody>
      <dsp:txXfrm>
        <a:off x="2759076" y="5613243"/>
        <a:ext cx="2531250" cy="92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DD6D-F390-C6D1-75CC-6475B0C8E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B20E7-C54C-6111-9267-7B12F8948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82DD0-B697-67BA-95EA-A02BE0E1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9D1C9-656A-6653-1EE7-9186F44C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4AB9-5F88-FCC1-5863-0628DA2D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02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5855-2CC9-78A9-7F7D-7CA8399B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EA69A-3FBB-EE70-6BC8-268601A1C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AF82-BA51-DF7C-6124-2EACF6D4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EBFB7-EF41-B322-DA7F-42D4DD77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4D69B-9332-6FD3-9BF3-FC6C22AF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3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0A419-1C44-3A8B-587C-3C3CDB818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1C66A-CB29-946F-7415-305D0BFC5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A876B-0684-9D7E-58EE-FB6CC037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79880-F7C6-C002-2BE0-9EF29AC7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2B4D6-BC46-1185-DBD7-2E8EFE00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2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7393-903D-52EB-6B5E-F82A62CC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C3EFF-1C9A-F221-3159-5FD79618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4DB1A-FEFB-CD33-876F-FBFCB943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3D3AD-EC79-F5E5-5B6D-EC567BF2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D258E-3FE0-CB78-01CF-8D44593F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7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8D86-F558-7CB2-6623-040A50EF8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6B5B2-DEB1-C6C0-E3F9-CAE2E097A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6AC3D-FF2A-3262-12D4-98282909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7E5FE-89D5-53C2-E95B-15F9F77EE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8DF8F-7723-E2AC-D41E-B846A9E8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3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E9BB-BC76-766F-0040-B9449FBD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BF742-E1D2-B0EC-5DA6-E13DC1C461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36A26-C2BC-BDB2-5F70-CABB60438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8201B-4F3E-D249-DE99-EE6F1971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32028-0A6D-6F9E-4394-017D246A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2AADC-D8BE-B47C-9946-AF819337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9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C53D-68D6-228F-F421-B9721A89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B5C73-8C0A-AB12-5ECD-E58622D77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63243-81DF-830E-3A01-8664F616F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F0BA3-4BBA-A3FE-FAF5-821A115AB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E751B-7E93-CCDB-9BFE-53D751654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E1CAE7-36DB-B6B6-E03A-3545A132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E4F2C-67F8-6EFF-9587-A7595306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911FB-3352-EC59-2602-75EE641E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1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D655-31F0-E723-FB6E-C8C3F6DC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13205-5C7F-3AA8-8035-7B190478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C469B-783C-7070-021D-6A30044A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3AAA2-8545-6E46-9AD4-E8D265FE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2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D8EB6-4699-DAB0-A3F3-78AF94134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A8C4C-7A92-8D36-C091-CE47E493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93C1B-0D82-6916-8D46-50CDC877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1C05-8C76-E2F9-4A5E-AD7E3DCD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07DC-E4E1-BD43-24BC-6335F7D3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8A27A-E6F9-3557-41ED-78289CCD7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96DFB-693C-330F-F6C1-02784016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24D09-178D-DCF6-27ED-E51CA3D4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96B7-86BF-B174-FF21-A9959F6F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E14E-767D-040A-B881-2F9D36CA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1F4D2-9C45-785F-1468-67F16948F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60D7F-89AB-4736-19B1-96E644E78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FBF1F-71E1-BD1D-605B-BDCE8FFE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F9D7A-28B9-0EB8-1671-014C910F9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FB442-003C-6097-1D04-D09B1F52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4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39737-9E13-7D9E-8CA2-10DBFB0B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9E01A-6C89-BE55-9DFF-D03825891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866EA-A64B-2FE6-9C63-F6354D956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F11273-D747-4AC5-BA04-533FBF5BA14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9ACF4-93A8-A26F-5206-FF39C3FF5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2AD4C-C52C-959B-1179-858D7A095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88F04-C325-4DAA-BE75-D56F8D631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1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House with solar panels on roof">
            <a:extLst>
              <a:ext uri="{FF2B5EF4-FFF2-40B4-BE49-F238E27FC236}">
                <a16:creationId xmlns:a16="http://schemas.microsoft.com/office/drawing/2014/main" id="{421DF8AA-6F21-6181-D6FE-AC966C1287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B4FF8-5013-F015-883C-7949BD463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9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Features Impacting Residential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Solar Project Costs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in San Diego, California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1F1B3-E7FE-D022-0AF7-4A5B34A26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64040"/>
            <a:ext cx="10515600" cy="1384310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Christopher Fischer - 011933891</a:t>
            </a:r>
          </a:p>
          <a:p>
            <a:r>
              <a:rPr lang="en-US" sz="1500" dirty="0">
                <a:solidFill>
                  <a:srgbClr val="FFFFFF"/>
                </a:solidFill>
              </a:rPr>
              <a:t>College of Information Technology, Western Governors University</a:t>
            </a:r>
          </a:p>
          <a:p>
            <a:r>
              <a:rPr lang="en-US" sz="1500" dirty="0">
                <a:solidFill>
                  <a:srgbClr val="FFFFFF"/>
                </a:solidFill>
              </a:rPr>
              <a:t>Dr. Daniel Smith</a:t>
            </a:r>
          </a:p>
          <a:p>
            <a:r>
              <a:rPr lang="en-US" sz="1500" dirty="0">
                <a:solidFill>
                  <a:srgbClr val="FFFFFF"/>
                </a:solidFill>
              </a:rPr>
              <a:t>January 4, 2025</a:t>
            </a:r>
          </a:p>
        </p:txBody>
      </p:sp>
    </p:spTree>
    <p:extLst>
      <p:ext uri="{BB962C8B-B14F-4D97-AF65-F5344CB8AC3E}">
        <p14:creationId xmlns:p14="http://schemas.microsoft.com/office/powerpoint/2010/main" val="369738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3574C-35F7-30EF-4BDF-6BF684EC3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gital financial graphs">
            <a:extLst>
              <a:ext uri="{FF2B5EF4-FFF2-40B4-BE49-F238E27FC236}">
                <a16:creationId xmlns:a16="http://schemas.microsoft.com/office/drawing/2014/main" id="{65FB28BF-D885-03FA-EFC6-84B980AE88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C3B54-5393-7D1D-44B0-C7F28CEC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6" y="365126"/>
            <a:ext cx="4512586" cy="6301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C5F5A-3B98-45CA-35E3-5D4EBC2D784F}"/>
              </a:ext>
            </a:extLst>
          </p:cNvPr>
          <p:cNvSpPr txBox="1"/>
          <p:nvPr/>
        </p:nvSpPr>
        <p:spPr>
          <a:xfrm>
            <a:off x="418654" y="935255"/>
            <a:ext cx="3433388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Scatter Plots with Trend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3C35231-5033-4BCF-0CDB-1C595703B4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12533" y="1849821"/>
            <a:ext cx="5526400" cy="4204869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07D643E-549B-5EBE-28F2-9C7C3F3FB1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35567" y="1849820"/>
            <a:ext cx="5766678" cy="4204869"/>
          </a:xfrm>
        </p:spPr>
      </p:pic>
    </p:spTree>
    <p:extLst>
      <p:ext uri="{BB962C8B-B14F-4D97-AF65-F5344CB8AC3E}">
        <p14:creationId xmlns:p14="http://schemas.microsoft.com/office/powerpoint/2010/main" val="303364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64524-4573-986A-0A53-ED541CAC1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gital financial graphs">
            <a:extLst>
              <a:ext uri="{FF2B5EF4-FFF2-40B4-BE49-F238E27FC236}">
                <a16:creationId xmlns:a16="http://schemas.microsoft.com/office/drawing/2014/main" id="{70A8E17E-13BA-50FC-45E3-D8757C143B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807B91-9836-84E8-744B-2733C7E6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6" y="365126"/>
            <a:ext cx="4512586" cy="6301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B64978-3CC9-BCBD-5D72-F7631BFE4CDD}"/>
              </a:ext>
            </a:extLst>
          </p:cNvPr>
          <p:cNvSpPr txBox="1"/>
          <p:nvPr/>
        </p:nvSpPr>
        <p:spPr>
          <a:xfrm>
            <a:off x="462455" y="947971"/>
            <a:ext cx="336856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Box Plot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6BD1D0-181C-154C-44E5-8A44388C5E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80443" y="545081"/>
            <a:ext cx="7608726" cy="5789247"/>
          </a:xfrm>
        </p:spPr>
      </p:pic>
    </p:spTree>
    <p:extLst>
      <p:ext uri="{BB962C8B-B14F-4D97-AF65-F5344CB8AC3E}">
        <p14:creationId xmlns:p14="http://schemas.microsoft.com/office/powerpoint/2010/main" val="259165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D5A07-7296-A682-60C1-F649BD849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gital financial graphs">
            <a:extLst>
              <a:ext uri="{FF2B5EF4-FFF2-40B4-BE49-F238E27FC236}">
                <a16:creationId xmlns:a16="http://schemas.microsoft.com/office/drawing/2014/main" id="{E6418F6A-09C7-0465-C24D-1BDBC4FFE62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72737-0DA6-9E67-9AE2-D51BE679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6" y="365126"/>
            <a:ext cx="4512586" cy="6301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03313-8095-9F07-7EAA-02FCA036BAA2}"/>
              </a:ext>
            </a:extLst>
          </p:cNvPr>
          <p:cNvSpPr txBox="1"/>
          <p:nvPr/>
        </p:nvSpPr>
        <p:spPr>
          <a:xfrm>
            <a:off x="446689" y="953226"/>
            <a:ext cx="3384331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Box Plot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0BFD4A-0554-93F9-9A52-930F119DE8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80443" y="545081"/>
            <a:ext cx="7608726" cy="5789247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52A6F0-DE50-E8F6-9EF0-467687C656EA}"/>
              </a:ext>
            </a:extLst>
          </p:cNvPr>
          <p:cNvCxnSpPr>
            <a:cxnSpLocks/>
          </p:cNvCxnSpPr>
          <p:nvPr/>
        </p:nvCxnSpPr>
        <p:spPr>
          <a:xfrm>
            <a:off x="6703455" y="3527446"/>
            <a:ext cx="3954035" cy="787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3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79AC2-85E1-A022-B171-C443FD5A1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gital financial graphs">
            <a:extLst>
              <a:ext uri="{FF2B5EF4-FFF2-40B4-BE49-F238E27FC236}">
                <a16:creationId xmlns:a16="http://schemas.microsoft.com/office/drawing/2014/main" id="{E45A55D4-485F-496E-5B3A-544931915F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DBDCF4-D72D-1006-B6EA-A0D77CD3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6" y="365126"/>
            <a:ext cx="4512586" cy="6301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6D38A-FFB6-70C5-B248-803D6E6C7AF1}"/>
              </a:ext>
            </a:extLst>
          </p:cNvPr>
          <p:cNvSpPr txBox="1"/>
          <p:nvPr/>
        </p:nvSpPr>
        <p:spPr>
          <a:xfrm>
            <a:off x="446690" y="946005"/>
            <a:ext cx="338958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Correlation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B1C68-FCCA-B2D7-52B0-B1AF66D1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38" y="365126"/>
            <a:ext cx="6620366" cy="60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98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bstract background of data">
            <a:extLst>
              <a:ext uri="{FF2B5EF4-FFF2-40B4-BE49-F238E27FC236}">
                <a16:creationId xmlns:a16="http://schemas.microsoft.com/office/drawing/2014/main" id="{C4E161F4-AB39-38DD-63DB-9757738CF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r="1447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FD640-F5E5-4EA3-5545-874EC83D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36" y="365125"/>
            <a:ext cx="479126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Multiple Linear Regression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F2133B-1198-471B-3ACE-EEFE733E0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1436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Analyzes</a:t>
            </a:r>
            <a:r>
              <a:rPr lang="en-US" sz="2000" dirty="0"/>
              <a:t> multiple factors affecting outcomes simultaneously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Measures</a:t>
            </a:r>
            <a:r>
              <a:rPr lang="en-US" sz="2000" dirty="0"/>
              <a:t> each variable's impact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Provides</a:t>
            </a:r>
            <a:r>
              <a:rPr lang="en-US" sz="2000" dirty="0"/>
              <a:t> clear performance metrics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b="1" dirty="0"/>
              <a:t>Offers</a:t>
            </a:r>
            <a:r>
              <a:rPr lang="en-US" sz="2000" dirty="0"/>
              <a:t> proven, standard methodology</a:t>
            </a:r>
          </a:p>
        </p:txBody>
      </p:sp>
    </p:spTree>
    <p:extLst>
      <p:ext uri="{BB962C8B-B14F-4D97-AF65-F5344CB8AC3E}">
        <p14:creationId xmlns:p14="http://schemas.microsoft.com/office/powerpoint/2010/main" val="296902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BA6ACD-3818-CE09-E4B9-4D223EE1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bstract background of data">
            <a:extLst>
              <a:ext uri="{FF2B5EF4-FFF2-40B4-BE49-F238E27FC236}">
                <a16:creationId xmlns:a16="http://schemas.microsoft.com/office/drawing/2014/main" id="{13BF5416-9CEE-388E-0F8B-17FAF586F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10" r="55117"/>
          <a:stretch/>
        </p:blipFill>
        <p:spPr>
          <a:xfrm>
            <a:off x="0" y="10"/>
            <a:ext cx="471506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B559F-79BC-ACCC-C5A2-065F6C721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236482"/>
            <a:ext cx="3932237" cy="1361089"/>
          </a:xfr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Multiple Linear Regression</a:t>
            </a:r>
          </a:p>
        </p:txBody>
      </p:sp>
      <p:pic>
        <p:nvPicPr>
          <p:cNvPr id="11" name="Content Placeholder 10" descr="A diagram of blue dots with a red line&#10;&#10;Description automatically generated">
            <a:extLst>
              <a:ext uri="{FF2B5EF4-FFF2-40B4-BE49-F238E27FC236}">
                <a16:creationId xmlns:a16="http://schemas.microsoft.com/office/drawing/2014/main" id="{2B9E6E7D-1F23-7145-33BB-59EC365A1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33" y="557048"/>
            <a:ext cx="7102041" cy="5719343"/>
          </a:xfr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151A8EA-5EB3-0B76-B276-2D2A42AD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18105"/>
              </p:ext>
            </p:extLst>
          </p:nvPr>
        </p:nvGraphicFramePr>
        <p:xfrm>
          <a:off x="651855" y="3030132"/>
          <a:ext cx="3046864" cy="10363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523432">
                  <a:extLst>
                    <a:ext uri="{9D8B030D-6E8A-4147-A177-3AD203B41FA5}">
                      <a16:colId xmlns:a16="http://schemas.microsoft.com/office/drawing/2014/main" val="3742717257"/>
                    </a:ext>
                  </a:extLst>
                </a:gridCol>
                <a:gridCol w="1523432">
                  <a:extLst>
                    <a:ext uri="{9D8B030D-6E8A-4147-A177-3AD203B41FA5}">
                      <a16:colId xmlns:a16="http://schemas.microsoft.com/office/drawing/2014/main" val="1934191567"/>
                    </a:ext>
                  </a:extLst>
                </a:gridCol>
              </a:tblGrid>
              <a:tr h="37650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</a:t>
                      </a:r>
                      <a:r>
                        <a:rPr lang="en-US" sz="2800" baseline="30000" dirty="0"/>
                        <a:t>2</a:t>
                      </a:r>
                    </a:p>
                  </a:txBody>
                  <a:tcPr marL="93278" marR="93278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MSE</a:t>
                      </a:r>
                    </a:p>
                  </a:txBody>
                  <a:tcPr marL="93278" marR="93278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7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0.52203</a:t>
                      </a:r>
                      <a:endParaRPr lang="en-US" sz="2800" dirty="0"/>
                    </a:p>
                  </a:txBody>
                  <a:tcPr marL="93278" marR="93278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0.47805</a:t>
                      </a:r>
                      <a:endParaRPr lang="en-US" sz="2800" dirty="0"/>
                    </a:p>
                  </a:txBody>
                  <a:tcPr marL="93278" marR="93278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4240F-0C6B-5BC7-059C-62A0B6B4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93B0A7-5B14-C9F9-D81E-3C3D5544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11022"/>
            <a:ext cx="4140014" cy="60338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/>
              <a:t>Findings</a:t>
            </a:r>
          </a:p>
        </p:txBody>
      </p:sp>
      <p:pic>
        <p:nvPicPr>
          <p:cNvPr id="10" name="Picture 9" descr="Magnifying glass showing decling performance">
            <a:extLst>
              <a:ext uri="{FF2B5EF4-FFF2-40B4-BE49-F238E27FC236}">
                <a16:creationId xmlns:a16="http://schemas.microsoft.com/office/drawing/2014/main" id="{5E43E821-C467-D5F7-2C9E-8B92D76FF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4" b="-1"/>
          <a:stretch/>
        </p:blipFill>
        <p:spPr>
          <a:xfrm>
            <a:off x="20" y="10"/>
            <a:ext cx="5872045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F92CED-75DD-2F7D-FA7E-5792F8BBF1DF}"/>
              </a:ext>
            </a:extLst>
          </p:cNvPr>
          <p:cNvCxnSpPr>
            <a:cxnSpLocks/>
          </p:cNvCxnSpPr>
          <p:nvPr/>
        </p:nvCxnSpPr>
        <p:spPr>
          <a:xfrm>
            <a:off x="6234204" y="874299"/>
            <a:ext cx="1642971" cy="0"/>
          </a:xfrm>
          <a:prstGeom prst="line">
            <a:avLst/>
          </a:prstGeom>
          <a:ln w="25400">
            <a:solidFill>
              <a:srgbClr val="2C71A4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D537D3F-AC33-EF53-E64A-9177FD00D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1114386"/>
              </p:ext>
            </p:extLst>
          </p:nvPr>
        </p:nvGraphicFramePr>
        <p:xfrm>
          <a:off x="6234205" y="1104555"/>
          <a:ext cx="5646775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2318">
                  <a:extLst>
                    <a:ext uri="{9D8B030D-6E8A-4147-A177-3AD203B41FA5}">
                      <a16:colId xmlns:a16="http://schemas.microsoft.com/office/drawing/2014/main" val="2839833908"/>
                    </a:ext>
                  </a:extLst>
                </a:gridCol>
                <a:gridCol w="1318512">
                  <a:extLst>
                    <a:ext uri="{9D8B030D-6E8A-4147-A177-3AD203B41FA5}">
                      <a16:colId xmlns:a16="http://schemas.microsoft.com/office/drawing/2014/main" val="434532983"/>
                    </a:ext>
                  </a:extLst>
                </a:gridCol>
                <a:gridCol w="1685945">
                  <a:extLst>
                    <a:ext uri="{9D8B030D-6E8A-4147-A177-3AD203B41FA5}">
                      <a16:colId xmlns:a16="http://schemas.microsoft.com/office/drawing/2014/main" val="442812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Predictor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Coefficient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800" dirty="0">
                          <a:effectLst/>
                        </a:rPr>
                        <a:t>P-value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474952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</a:pPr>
                      <a:r>
                        <a:rPr lang="en-US" sz="1400" dirty="0" err="1">
                          <a:effectLst/>
                        </a:rPr>
                        <a:t>PV_system_size_DC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0.6525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>
                          <a:effectLst/>
                        </a:rPr>
                        <a:t>0.000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740167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</a:pPr>
                      <a:r>
                        <a:rPr lang="en-US" sz="1400" dirty="0" err="1">
                          <a:effectLst/>
                        </a:rPr>
                        <a:t>battery_rated_capacity_kW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0.2165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0.000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906073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self installed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-0.1023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0.000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6473916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</a:pPr>
                      <a:r>
                        <a:rPr lang="en-US" sz="1400" dirty="0" err="1">
                          <a:effectLst/>
                        </a:rPr>
                        <a:t>efficiency_module</a:t>
                      </a:r>
                      <a:r>
                        <a:rPr lang="en-US" sz="1400" dirty="0">
                          <a:effectLst/>
                        </a:rPr>
                        <a:t> 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>
                          <a:effectLst/>
                        </a:rPr>
                        <a:t>0.0586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0.000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2482438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</a:pPr>
                      <a:r>
                        <a:rPr lang="en-US" sz="1400" dirty="0" err="1">
                          <a:effectLst/>
                        </a:rPr>
                        <a:t>nameplate_capacity_module</a:t>
                      </a:r>
                      <a:r>
                        <a:rPr lang="en-US" sz="1400" dirty="0">
                          <a:effectLst/>
                        </a:rPr>
                        <a:t> 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-0.0096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0.006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039087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</a:pPr>
                      <a:r>
                        <a:rPr lang="en-US" sz="1400" dirty="0" err="1">
                          <a:effectLst/>
                        </a:rPr>
                        <a:t>multiple_phase_system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>
                          <a:effectLst/>
                        </a:rPr>
                        <a:t>-0.0088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0.011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321010319"/>
                  </a:ext>
                </a:extLst>
              </a:tr>
            </a:tbl>
          </a:graphicData>
        </a:graphic>
      </p:graphicFrame>
      <p:pic>
        <p:nvPicPr>
          <p:cNvPr id="13" name="Picture 1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1E3337F-AFCA-2D94-A866-0C30EAB4E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204" y="3891733"/>
            <a:ext cx="5646775" cy="2655245"/>
          </a:xfrm>
          <a:prstGeom prst="rect">
            <a:avLst/>
          </a:prstGeom>
          <a:ln>
            <a:solidFill>
              <a:srgbClr val="2C71A4"/>
            </a:solidFill>
          </a:ln>
        </p:spPr>
      </p:pic>
    </p:spTree>
    <p:extLst>
      <p:ext uri="{BB962C8B-B14F-4D97-AF65-F5344CB8AC3E}">
        <p14:creationId xmlns:p14="http://schemas.microsoft.com/office/powerpoint/2010/main" val="253592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A8B9CC-1829-7B45-F83C-C446A830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/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7AC0B2-E2EF-2678-7543-A29683499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59281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0308A1-BF87-51E0-B049-2489BC517C75}"/>
              </a:ext>
            </a:extLst>
          </p:cNvPr>
          <p:cNvCxnSpPr>
            <a:cxnSpLocks/>
          </p:cNvCxnSpPr>
          <p:nvPr/>
        </p:nvCxnSpPr>
        <p:spPr>
          <a:xfrm>
            <a:off x="746374" y="3534561"/>
            <a:ext cx="2704492" cy="0"/>
          </a:xfrm>
          <a:prstGeom prst="line">
            <a:avLst/>
          </a:prstGeom>
          <a:ln w="25400">
            <a:solidFill>
              <a:srgbClr val="2DA594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06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5" name="Rectangle 4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Calculator, pen, compass, money and a paper with graphs printed on it">
            <a:extLst>
              <a:ext uri="{FF2B5EF4-FFF2-40B4-BE49-F238E27FC236}">
                <a16:creationId xmlns:a16="http://schemas.microsoft.com/office/drawing/2014/main" id="{E60F0C32-05A5-3780-7B71-B4D2DFB2FA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36" r="541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36" name="Rectangle 43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FBB89-2456-8D2C-0F8D-9023E9DA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/>
              <a:t>Recommendations</a:t>
            </a:r>
          </a:p>
        </p:txBody>
      </p:sp>
      <p:sp>
        <p:nvSpPr>
          <p:cNvPr id="398" name="Rectangle 1">
            <a:extLst>
              <a:ext uri="{FF2B5EF4-FFF2-40B4-BE49-F238E27FC236}">
                <a16:creationId xmlns:a16="http://schemas.microsoft.com/office/drawing/2014/main" id="{6E85F60C-2611-7ED2-A45C-E6CDC98874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31610" y="1771652"/>
            <a:ext cx="4527040" cy="47212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Augment Data Inputs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Seek additional data sources to improve the predictive accuracy of the linear regression model for solar project costs.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Cost Efficiency Analysis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Examine cost per kilowatt generated to identify variables that can enhance economic efficiency.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Geographic Diversity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Expand the study to include diverse geographic regions for a more comprehensive predictive model.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6C49EE-3F64-A05C-0E64-8C07419ACA35}"/>
              </a:ext>
            </a:extLst>
          </p:cNvPr>
          <p:cNvCxnSpPr>
            <a:cxnSpLocks/>
          </p:cNvCxnSpPr>
          <p:nvPr/>
        </p:nvCxnSpPr>
        <p:spPr>
          <a:xfrm>
            <a:off x="7642474" y="1496211"/>
            <a:ext cx="3577976" cy="0"/>
          </a:xfrm>
          <a:prstGeom prst="line">
            <a:avLst/>
          </a:prstGeom>
          <a:ln w="25400">
            <a:solidFill>
              <a:srgbClr val="2DA65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30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FEF90-1B6B-5B1A-891C-A21B3D53F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81"/>
            <a:ext cx="4037824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Expected Benefits</a:t>
            </a:r>
          </a:p>
        </p:txBody>
      </p:sp>
      <p:graphicFrame>
        <p:nvGraphicFramePr>
          <p:cNvPr id="54" name="Rectangle 1">
            <a:extLst>
              <a:ext uri="{FF2B5EF4-FFF2-40B4-BE49-F238E27FC236}">
                <a16:creationId xmlns:a16="http://schemas.microsoft.com/office/drawing/2014/main" id="{CFA54421-1939-357D-02DE-90E8D1B56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460084"/>
              </p:ext>
            </p:extLst>
          </p:nvPr>
        </p:nvGraphicFramePr>
        <p:xfrm>
          <a:off x="4037824" y="228601"/>
          <a:ext cx="8049402" cy="6543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BC2337-3AB5-AA56-1374-342B9EC41C78}"/>
              </a:ext>
            </a:extLst>
          </p:cNvPr>
          <p:cNvCxnSpPr>
            <a:cxnSpLocks/>
          </p:cNvCxnSpPr>
          <p:nvPr/>
        </p:nvCxnSpPr>
        <p:spPr>
          <a:xfrm>
            <a:off x="257175" y="2410611"/>
            <a:ext cx="3643798" cy="0"/>
          </a:xfrm>
          <a:prstGeom prst="line">
            <a:avLst/>
          </a:prstGeom>
          <a:ln w="25400">
            <a:solidFill>
              <a:srgbClr val="4EA72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89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olar panel farm">
            <a:extLst>
              <a:ext uri="{FF2B5EF4-FFF2-40B4-BE49-F238E27FC236}">
                <a16:creationId xmlns:a16="http://schemas.microsoft.com/office/drawing/2014/main" id="{F4A79F54-DFEE-C8EF-077B-12D4EB3EBE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B9889-541A-8C75-D7B0-FE5D01AD0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2D15F7-8121-084F-9F9A-1535F0CCC2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7761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730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4F1E66-6349-AFD7-D8A8-D807B92C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161388-78FF-2B7A-86A2-4074528F0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6EA435-95C8-EEFD-525E-F1ADECD65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House with solar panels on roof">
            <a:extLst>
              <a:ext uri="{FF2B5EF4-FFF2-40B4-BE49-F238E27FC236}">
                <a16:creationId xmlns:a16="http://schemas.microsoft.com/office/drawing/2014/main" id="{9655A5DD-930A-DA57-AFD6-733EC49F39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137D7-8B1D-9275-F330-D29EC3B84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9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332A7-9CE2-CECC-7BF9-FECC7CBB2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64040"/>
            <a:ext cx="10515600" cy="1384310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Christopher Fischer - 011933891</a:t>
            </a:r>
          </a:p>
          <a:p>
            <a:r>
              <a:rPr lang="en-US" sz="1500" dirty="0">
                <a:solidFill>
                  <a:srgbClr val="FFFFFF"/>
                </a:solidFill>
              </a:rPr>
              <a:t>College of Information Technology, Western Governors University</a:t>
            </a:r>
          </a:p>
          <a:p>
            <a:r>
              <a:rPr lang="en-US" sz="1500" dirty="0">
                <a:solidFill>
                  <a:srgbClr val="FFFFFF"/>
                </a:solidFill>
              </a:rPr>
              <a:t>Dr. Daniel Smith</a:t>
            </a:r>
          </a:p>
          <a:p>
            <a:r>
              <a:rPr lang="en-US" sz="1500" dirty="0">
                <a:solidFill>
                  <a:srgbClr val="FFFFFF"/>
                </a:solidFill>
              </a:rPr>
              <a:t>January 4, 2025</a:t>
            </a:r>
          </a:p>
        </p:txBody>
      </p:sp>
    </p:spTree>
    <p:extLst>
      <p:ext uri="{BB962C8B-B14F-4D97-AF65-F5344CB8AC3E}">
        <p14:creationId xmlns:p14="http://schemas.microsoft.com/office/powerpoint/2010/main" val="210259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erson in a suit and tie&#10;&#10;Description automatically generated">
            <a:extLst>
              <a:ext uri="{FF2B5EF4-FFF2-40B4-BE49-F238E27FC236}">
                <a16:creationId xmlns:a16="http://schemas.microsoft.com/office/drawing/2014/main" id="{B373780A-796A-ED0B-0F2F-8FB2C6D22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7" r="6958" b="14690"/>
          <a:stretch/>
        </p:blipFill>
        <p:spPr>
          <a:xfrm>
            <a:off x="3192092" y="0"/>
            <a:ext cx="899685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1A288-92DB-D942-C22B-98CD040C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244600"/>
            <a:ext cx="3822189" cy="6286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82D345-C257-1F49-2F1C-CE931868E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0" y="2129401"/>
            <a:ext cx="4102100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274320" indent="-228600">
              <a:buFont typeface="Arial" panose="020B0604020202020204" pitchFamily="34" charset="0"/>
              <a:buChar char="•"/>
            </a:pPr>
            <a:r>
              <a:rPr lang="en-US" sz="2000" dirty="0"/>
              <a:t>Founder, </a:t>
            </a:r>
            <a:r>
              <a:rPr lang="en-US" sz="2000" dirty="0" err="1"/>
              <a:t>Noéo</a:t>
            </a:r>
            <a:r>
              <a:rPr lang="en-US" sz="2000" dirty="0"/>
              <a:t> Solutions, Inc.</a:t>
            </a:r>
          </a:p>
          <a:p>
            <a:pPr marL="274320" indent="-228600">
              <a:buFont typeface="Arial" panose="020B0604020202020204" pitchFamily="34" charset="0"/>
              <a:buChar char="•"/>
            </a:pPr>
            <a:r>
              <a:rPr lang="en-US" sz="2000" dirty="0"/>
              <a:t>BS in Business Administration</a:t>
            </a:r>
          </a:p>
          <a:p>
            <a:pPr marL="274320" indent="-228600">
              <a:buFont typeface="Arial" panose="020B0604020202020204" pitchFamily="34" charset="0"/>
              <a:buChar char="•"/>
            </a:pPr>
            <a:r>
              <a:rPr lang="en-US" sz="2000" dirty="0"/>
              <a:t>MS in Data Analytics</a:t>
            </a:r>
          </a:p>
          <a:p>
            <a:pPr marL="274320" indent="-228600">
              <a:buFont typeface="Arial" panose="020B0604020202020204" pitchFamily="34" charset="0"/>
              <a:buChar char="•"/>
            </a:pPr>
            <a:r>
              <a:rPr lang="en-US" sz="2000" dirty="0"/>
              <a:t>35 years designing and building data-centric applications</a:t>
            </a:r>
          </a:p>
          <a:p>
            <a:pPr marL="274320" indent="-228600">
              <a:buFont typeface="Arial" panose="020B0604020202020204" pitchFamily="34" charset="0"/>
              <a:buChar char="•"/>
            </a:pPr>
            <a:r>
              <a:rPr lang="en-US" sz="2000" dirty="0"/>
              <a:t>25 years energy and water utility expertise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8C63BD-23F6-CC2E-6882-DA6A3E36B3D5}"/>
              </a:ext>
            </a:extLst>
          </p:cNvPr>
          <p:cNvCxnSpPr>
            <a:cxnSpLocks/>
          </p:cNvCxnSpPr>
          <p:nvPr/>
        </p:nvCxnSpPr>
        <p:spPr>
          <a:xfrm>
            <a:off x="450850" y="1746250"/>
            <a:ext cx="2206625" cy="0"/>
          </a:xfrm>
          <a:prstGeom prst="line">
            <a:avLst/>
          </a:prstGeom>
          <a:ln w="25400">
            <a:solidFill>
              <a:srgbClr val="A02B93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45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F59E4F-BCCF-CC4F-AFC2-89665E95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566E72-FAD8-0778-0DF1-7F5B88A1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370664"/>
            <a:ext cx="6798541" cy="16756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10" name="Picture 9" descr="Glowing circuit board">
            <a:extLst>
              <a:ext uri="{FF2B5EF4-FFF2-40B4-BE49-F238E27FC236}">
                <a16:creationId xmlns:a16="http://schemas.microsoft.com/office/drawing/2014/main" id="{A10258EA-2104-D271-DEF1-B6FC441A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034" r="18120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2C10CD-0C54-2102-F593-E7115DBB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232030"/>
            <a:ext cx="6990566" cy="37052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To what extent can the features of a proposed residential solar project (system size, single/multi-phase, self-installed, number of modules, module capacity, module efficiency, and battery capacity) affect its total installed cost?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2000" dirty="0"/>
              <a:t>Baseline Assumption (H</a:t>
            </a:r>
            <a:r>
              <a:rPr lang="en-US" sz="2000" baseline="-25000" dirty="0"/>
              <a:t>0</a:t>
            </a:r>
            <a:r>
              <a:rPr lang="en-US" sz="2000" dirty="0"/>
              <a:t>) - The selected features </a:t>
            </a:r>
            <a:r>
              <a:rPr lang="en-US" sz="2000" b="1" dirty="0"/>
              <a:t>do not </a:t>
            </a:r>
            <a:r>
              <a:rPr lang="en-US" sz="2000" dirty="0"/>
              <a:t>have a significant impact the total project cost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Alternate Claim (H</a:t>
            </a:r>
            <a:r>
              <a:rPr lang="en-US" sz="2000" baseline="-25000" dirty="0"/>
              <a:t>a</a:t>
            </a:r>
            <a:r>
              <a:rPr lang="en-US" sz="2000" dirty="0"/>
              <a:t>) - The selected features </a:t>
            </a:r>
            <a:r>
              <a:rPr lang="en-US" sz="2000" b="1" dirty="0"/>
              <a:t>do </a:t>
            </a:r>
            <a:r>
              <a:rPr lang="en-US" sz="2000" dirty="0"/>
              <a:t>have a significant impact the total project cost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4AB330-102D-2762-381A-F07B4944C6D8}"/>
              </a:ext>
            </a:extLst>
          </p:cNvPr>
          <p:cNvCxnSpPr>
            <a:cxnSpLocks/>
          </p:cNvCxnSpPr>
          <p:nvPr/>
        </p:nvCxnSpPr>
        <p:spPr>
          <a:xfrm>
            <a:off x="4654550" y="1912937"/>
            <a:ext cx="4019550" cy="0"/>
          </a:xfrm>
          <a:prstGeom prst="line">
            <a:avLst/>
          </a:prstGeom>
          <a:ln w="25400">
            <a:solidFill>
              <a:srgbClr val="6C2CA1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0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D7E63C6A-119E-F93E-5B55-E46B3B22D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0" r="27140"/>
          <a:stretch/>
        </p:blipFill>
        <p:spPr>
          <a:xfrm>
            <a:off x="7995504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D4FF86-A91D-6D10-C3B3-9278D06908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755250"/>
              </p:ext>
            </p:extLst>
          </p:nvPr>
        </p:nvGraphicFramePr>
        <p:xfrm>
          <a:off x="5024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C05E0F-7150-41B2-4147-6448C0AFF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Analysis Process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84CE1E-43A0-94B2-CDB7-CB761ACE85D0}"/>
              </a:ext>
            </a:extLst>
          </p:cNvPr>
          <p:cNvCxnSpPr>
            <a:cxnSpLocks/>
          </p:cNvCxnSpPr>
          <p:nvPr/>
        </p:nvCxnSpPr>
        <p:spPr>
          <a:xfrm>
            <a:off x="603250" y="2185987"/>
            <a:ext cx="4540250" cy="0"/>
          </a:xfrm>
          <a:prstGeom prst="line">
            <a:avLst/>
          </a:prstGeom>
          <a:ln w="25400">
            <a:solidFill>
              <a:srgbClr val="2C2EA2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23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e planet earth taken from the outer space">
            <a:extLst>
              <a:ext uri="{FF2B5EF4-FFF2-40B4-BE49-F238E27FC236}">
                <a16:creationId xmlns:a16="http://schemas.microsoft.com/office/drawing/2014/main" id="{CE5F4455-8A22-5B11-5DF7-E7E3F5EA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t="7036" r="34515" b="329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5718C9-69C4-4819-46A1-1150A00E9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EF2DB3-A2A3-8191-F441-19BD355175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1349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476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ses in a subdivision">
            <a:extLst>
              <a:ext uri="{FF2B5EF4-FFF2-40B4-BE49-F238E27FC236}">
                <a16:creationId xmlns:a16="http://schemas.microsoft.com/office/drawing/2014/main" id="{7FBDD96D-57B6-1886-8EF1-90F6F7059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EED20-B8A6-126A-85C5-9FB74E062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610" y="3778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E4661-ED45-888D-25CA-E8EC7463B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611" y="2446901"/>
            <a:ext cx="3695190" cy="3742762"/>
          </a:xfrm>
        </p:spPr>
        <p:txBody>
          <a:bodyPr>
            <a:normAutofit/>
          </a:bodyPr>
          <a:lstStyle/>
          <a:p>
            <a:r>
              <a:rPr lang="en-US" sz="1900" dirty="0"/>
              <a:t>Extracted data for residential projects installed during 2023 in the San Diego metro</a:t>
            </a:r>
          </a:p>
          <a:p>
            <a:r>
              <a:rPr lang="en-US" sz="1900" dirty="0"/>
              <a:t>Data anonymized for compliance with privacy rules</a:t>
            </a:r>
          </a:p>
          <a:p>
            <a:r>
              <a:rPr lang="en-US" sz="1900" dirty="0"/>
              <a:t>Incomplete observations removed</a:t>
            </a:r>
          </a:p>
          <a:p>
            <a:r>
              <a:rPr lang="en-US" sz="1900" dirty="0"/>
              <a:t>Outliers removed</a:t>
            </a:r>
          </a:p>
          <a:p>
            <a:r>
              <a:rPr lang="en-US" sz="1900" dirty="0"/>
              <a:t>Values normalized</a:t>
            </a:r>
          </a:p>
          <a:p>
            <a:r>
              <a:rPr lang="en-US" sz="1900" b="1" i="1" dirty="0"/>
              <a:t>Result: 41,336 projects included in the study</a:t>
            </a:r>
            <a:endParaRPr lang="en-US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154981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2145-4CF0-EF49-D4D5-ECBC10C82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gital financial graphs">
            <a:extLst>
              <a:ext uri="{FF2B5EF4-FFF2-40B4-BE49-F238E27FC236}">
                <a16:creationId xmlns:a16="http://schemas.microsoft.com/office/drawing/2014/main" id="{FEBC17B1-6E6B-BFD0-B787-A1F71C17E1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39DBA-88A3-15D5-D639-E03CA835C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6" y="365126"/>
            <a:ext cx="4512586" cy="6301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8A084E-1E8B-650C-10EE-448444E019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3699" y="2228544"/>
            <a:ext cx="5618752" cy="437762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B51CE5-0BC0-6765-0D65-86AD9D5B1B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8986" y="946382"/>
            <a:ext cx="5729315" cy="56597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6EC7F-7898-4B67-3F4C-8E6C2C93662C}"/>
              </a:ext>
            </a:extLst>
          </p:cNvPr>
          <p:cNvSpPr txBox="1"/>
          <p:nvPr/>
        </p:nvSpPr>
        <p:spPr>
          <a:xfrm>
            <a:off x="438500" y="919407"/>
            <a:ext cx="338726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7544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BA2D9-66D5-7867-E331-774C42603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gital financial graphs">
            <a:extLst>
              <a:ext uri="{FF2B5EF4-FFF2-40B4-BE49-F238E27FC236}">
                <a16:creationId xmlns:a16="http://schemas.microsoft.com/office/drawing/2014/main" id="{52879518-6A13-BA01-305C-3578897ACF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61B39-7598-CE7A-53FE-FF49CC0B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6" y="365126"/>
            <a:ext cx="4512586" cy="6301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5BD6B3-DF9F-CD08-EDF7-3631911AC9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3699" y="2228544"/>
            <a:ext cx="5618752" cy="437762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8A488B-5C10-88CC-4E24-F8C43A2EF6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8986" y="946382"/>
            <a:ext cx="5729315" cy="5659785"/>
          </a:xfr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BB9BF7-0004-88E9-64F1-3746B9C5AA05}"/>
              </a:ext>
            </a:extLst>
          </p:cNvPr>
          <p:cNvSpPr/>
          <p:nvPr/>
        </p:nvSpPr>
        <p:spPr>
          <a:xfrm>
            <a:off x="6416566" y="995265"/>
            <a:ext cx="5332394" cy="17584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BA3361-FF7C-6C77-500C-F492C126C20E}"/>
              </a:ext>
            </a:extLst>
          </p:cNvPr>
          <p:cNvSpPr/>
          <p:nvPr/>
        </p:nvSpPr>
        <p:spPr>
          <a:xfrm>
            <a:off x="993229" y="2312276"/>
            <a:ext cx="4566744" cy="39308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A02EC-BFC6-C41D-7D3F-3D5A0706C4C8}"/>
              </a:ext>
            </a:extLst>
          </p:cNvPr>
          <p:cNvSpPr txBox="1"/>
          <p:nvPr/>
        </p:nvSpPr>
        <p:spPr>
          <a:xfrm>
            <a:off x="438500" y="919407"/>
            <a:ext cx="3387266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5231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cfa792cf-7768-4341-8857-81754c2afa1f}" enabled="0" method="" siteId="{cfa792cf-7768-4341-8857-81754c2afa1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498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Times New Roman</vt:lpstr>
      <vt:lpstr>Office Theme</vt:lpstr>
      <vt:lpstr>Features Impacting Residential  Solar Project Costs  in San Diego, California</vt:lpstr>
      <vt:lpstr>Agenda</vt:lpstr>
      <vt:lpstr>Introduction</vt:lpstr>
      <vt:lpstr>Problem Statement</vt:lpstr>
      <vt:lpstr>Data Analysis Process</vt:lpstr>
      <vt:lpstr>Data Acquisition</vt:lpstr>
      <vt:lpstr>Data Preparation</vt:lpstr>
      <vt:lpstr>Data Exploration</vt:lpstr>
      <vt:lpstr>Data Exploration</vt:lpstr>
      <vt:lpstr>Data Exploration</vt:lpstr>
      <vt:lpstr>Data Exploration</vt:lpstr>
      <vt:lpstr>Data Exploration</vt:lpstr>
      <vt:lpstr>Data Exploration</vt:lpstr>
      <vt:lpstr>Multiple Linear Regression</vt:lpstr>
      <vt:lpstr>Multiple Linear Regression</vt:lpstr>
      <vt:lpstr>Findings</vt:lpstr>
      <vt:lpstr>Limitations</vt:lpstr>
      <vt:lpstr>Recommendations</vt:lpstr>
      <vt:lpstr>Expected Benefits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 Fischer</dc:creator>
  <cp:lastModifiedBy>Christopher Fischer</cp:lastModifiedBy>
  <cp:revision>1</cp:revision>
  <dcterms:created xsi:type="dcterms:W3CDTF">2024-12-19T21:29:59Z</dcterms:created>
  <dcterms:modified xsi:type="dcterms:W3CDTF">2025-01-04T17:22:20Z</dcterms:modified>
</cp:coreProperties>
</file>